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910" r:id="rId1"/>
  </p:sldMasterIdLst>
  <p:notesMasterIdLst>
    <p:notesMasterId r:id="rId16"/>
  </p:notesMasterIdLst>
  <p:handoutMasterIdLst>
    <p:handoutMasterId r:id="rId17"/>
  </p:handoutMasterIdLst>
  <p:sldIdLst>
    <p:sldId id="458" r:id="rId4"/>
    <p:sldId id="487" r:id="rId5"/>
    <p:sldId id="1237" r:id="rId6"/>
    <p:sldId id="1235" r:id="rId7"/>
    <p:sldId id="501" r:id="rId8"/>
    <p:sldId id="1232" r:id="rId9"/>
    <p:sldId id="1234" r:id="rId10"/>
    <p:sldId id="1236" r:id="rId11"/>
    <p:sldId id="618" r:id="rId12"/>
    <p:sldId id="1233" r:id="rId13"/>
    <p:sldId id="806" r:id="rId14"/>
    <p:sldId id="722"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222"/>
    <a:srgbClr val="9C9C9C"/>
    <a:srgbClr val="3A4765"/>
    <a:srgbClr val="FFFCF8"/>
    <a:srgbClr val="FFFFFF"/>
    <a:srgbClr val="F2F2F2"/>
    <a:srgbClr val="F9F9FA"/>
    <a:srgbClr val="0D1533"/>
    <a:srgbClr val="3296C8"/>
    <a:srgbClr val="30AA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4963" autoAdjust="0"/>
  </p:normalViewPr>
  <p:slideViewPr>
    <p:cSldViewPr snapToGrid="0">
      <p:cViewPr varScale="1">
        <p:scale>
          <a:sx n="108" d="100"/>
          <a:sy n="108" d="100"/>
        </p:scale>
        <p:origin x="84" y="114"/>
      </p:cViewPr>
      <p:guideLst>
        <p:guide orient="horz" pos="2160"/>
        <p:guide pos="3840"/>
      </p:guideLst>
    </p:cSldViewPr>
  </p:slideViewPr>
  <p:outlineViewPr>
    <p:cViewPr>
      <p:scale>
        <a:sx n="100" d="100"/>
        <a:sy n="100" d="100"/>
      </p:scale>
      <p:origin x="0" y="-50022"/>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4" d="100"/>
          <a:sy n="84" d="100"/>
        </p:scale>
        <p:origin x="3078" y="90"/>
      </p:cViewPr>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5.xml" Id="rId8" /><Relationship Type="http://schemas.openxmlformats.org/officeDocument/2006/relationships/slide" Target="slides/slide10.xml" Id="rId13" /><Relationship Type="http://schemas.openxmlformats.org/officeDocument/2006/relationships/presProps" Target="presProps.xml" Id="rId18" /><Relationship Type="http://schemas.openxmlformats.org/officeDocument/2006/relationships/tableStyles" Target="tableStyles.xml" Id="rId21" /><Relationship Type="http://schemas.openxmlformats.org/officeDocument/2006/relationships/slide" Target="slides/slide4.xml" Id="rId7" /><Relationship Type="http://schemas.openxmlformats.org/officeDocument/2006/relationships/slide" Target="slides/slide9.xml" Id="rId12" /><Relationship Type="http://schemas.openxmlformats.org/officeDocument/2006/relationships/handoutMaster" Target="handoutMasters/handoutMaster1.xml" Id="rId17" /><Relationship Type="http://schemas.openxmlformats.org/officeDocument/2006/relationships/notesMaster" Target="notesMasters/notesMaster1.xml" Id="rId16" /><Relationship Type="http://schemas.openxmlformats.org/officeDocument/2006/relationships/theme" Target="theme/theme1.xml" Id="rId20" /><Relationship Type="http://schemas.openxmlformats.org/officeDocument/2006/relationships/slideMaster" Target="slideMasters/slideMaster1.xml" Id="rId1" /><Relationship Type="http://schemas.openxmlformats.org/officeDocument/2006/relationships/slide" Target="slides/slide3.xml" Id="rId6" /><Relationship Type="http://schemas.openxmlformats.org/officeDocument/2006/relationships/slide" Target="slides/slide8.xml" Id="rId11" /><Relationship Type="http://schemas.openxmlformats.org/officeDocument/2006/relationships/slide" Target="slides/slide2.xml" Id="rId5" /><Relationship Type="http://schemas.openxmlformats.org/officeDocument/2006/relationships/slide" Target="slides/slide12.xml" Id="rId15" /><Relationship Type="http://schemas.openxmlformats.org/officeDocument/2006/relationships/slide" Target="slides/slide7.xml" Id="rId10" /><Relationship Type="http://schemas.openxmlformats.org/officeDocument/2006/relationships/viewProps" Target="viewProps.xml" Id="rId19" /><Relationship Type="http://schemas.openxmlformats.org/officeDocument/2006/relationships/slide" Target="slides/slide1.xml" Id="rId4" /><Relationship Type="http://schemas.openxmlformats.org/officeDocument/2006/relationships/slide" Target="slides/slide6.xml" Id="rId9" /><Relationship Type="http://schemas.openxmlformats.org/officeDocument/2006/relationships/slide" Target="slides/slide11.xml" Id="rId14"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B4C8D9F7-D2DD-4A53-9301-626EA4D0287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6E47D27F-BFAC-48E5-9B51-ACC090925E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10308A3-7C51-4B44-991E-94133D12AB6F}" type="datetimeFigureOut">
              <a:rPr lang="nl-NL" smtClean="0"/>
              <a:t>12-9-2025</a:t>
            </a:fld>
            <a:endParaRPr lang="nl-NL"/>
          </a:p>
        </p:txBody>
      </p:sp>
      <p:sp>
        <p:nvSpPr>
          <p:cNvPr id="4" name="Tijdelijke aanduiding voor voettekst 3">
            <a:extLst>
              <a:ext uri="{FF2B5EF4-FFF2-40B4-BE49-F238E27FC236}">
                <a16:creationId xmlns:a16="http://schemas.microsoft.com/office/drawing/2014/main" id="{F5D6938C-A3AC-47FD-ACC9-AACCCD6580D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A27E15D8-DCA3-4277-9129-FB31A92F00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7AD1B69-3330-4733-90A9-9101855E8B0E}" type="slidenum">
              <a:rPr lang="nl-NL" smtClean="0"/>
              <a:t>‹#›</a:t>
            </a:fld>
            <a:endParaRPr lang="nl-NL"/>
          </a:p>
        </p:txBody>
      </p:sp>
    </p:spTree>
    <p:extLst>
      <p:ext uri="{BB962C8B-B14F-4D97-AF65-F5344CB8AC3E}">
        <p14:creationId xmlns:p14="http://schemas.microsoft.com/office/powerpoint/2010/main" val="4042973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06A674-42F4-41A4-BAA4-476B3948690C}" type="datetimeFigureOut">
              <a:rPr lang="nl-NL" smtClean="0"/>
              <a:t>12-9-2025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D6A69F-D6F9-4A82-848E-22DF031F5E1E}" type="slidenum">
              <a:rPr lang="nl-NL" smtClean="0"/>
              <a:t>‹#›</a:t>
            </a:fld>
            <a:endParaRPr lang="nl-NL"/>
          </a:p>
        </p:txBody>
      </p:sp>
    </p:spTree>
    <p:extLst>
      <p:ext uri="{BB962C8B-B14F-4D97-AF65-F5344CB8AC3E}">
        <p14:creationId xmlns:p14="http://schemas.microsoft.com/office/powerpoint/2010/main" val="2020725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8EEC76-859E-48B1-AB84-878B96EE13D5}"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3601428"/>
      </p:ext>
    </p:extLst>
  </p:cSld>
  <p:clrMapOvr>
    <a:masterClrMapping/>
  </p:clrMapOvr>
</p:notes>
</file>

<file path=ppt/notesSlides/notesSlide2.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D1DA3-09B4-538A-F9B1-6F2A6F258B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5271A-C435-4F18-B5D0-597C8E85607A}"/>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2ECD18E2-DC52-2F48-1459-B7D700B70B30}"/>
              </a:ext>
            </a:extLst>
          </p:cNvPr>
          <p:cNvSpPr>
            <a:spLocks noGrp="1"/>
          </p:cNvSpPr>
          <p:nvPr>
            <p:ph type="sldNum" sz="quarter" idx="5"/>
          </p:nvPr>
        </p:nvSpPr>
        <p:spPr/>
        <p:txBody>
          <a:bodyPr/>
          <a:lstStyle/>
          <a:p>
            <a:fld id="{0BD6A69F-D6F9-4A82-848E-22DF031F5E1E}" type="slidenum">
              <a:rPr lang="nl-NL" smtClean="0"/>
              <a:t>3</a:t>
            </a:fld>
            <a:endParaRPr lang="nl-NL"/>
          </a:p>
        </p:txBody>
      </p:sp>
    </p:spTree>
    <p:extLst>
      <p:ext uri="{BB962C8B-B14F-4D97-AF65-F5344CB8AC3E}">
        <p14:creationId xmlns:p14="http://schemas.microsoft.com/office/powerpoint/2010/main" val="3819818868"/>
      </p:ext>
    </p:extLst>
  </p:cSld>
  <p:clrMapOvr>
    <a:masterClrMapping/>
  </p:clrMapOvr>
</p:notes>
</file>

<file path=ppt/notesSlides/notesSlide3.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E7F31-F6B7-5117-E8BD-D7CD665C89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CF4BBB-182D-509B-987E-B8D17B569A5E}"/>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078A0FEC-7B81-A633-6596-0253DBF074EE}"/>
              </a:ext>
            </a:extLst>
          </p:cNvPr>
          <p:cNvSpPr>
            <a:spLocks noGrp="1"/>
          </p:cNvSpPr>
          <p:nvPr>
            <p:ph type="sldNum" sz="quarter" idx="5"/>
          </p:nvPr>
        </p:nvSpPr>
        <p:spPr/>
        <p:txBody>
          <a:bodyPr/>
          <a:lstStyle/>
          <a:p>
            <a:fld id="{0BD6A69F-D6F9-4A82-848E-22DF031F5E1E}" type="slidenum">
              <a:rPr lang="nl-NL" smtClean="0"/>
              <a:t>4</a:t>
            </a:fld>
            <a:endParaRPr lang="nl-NL"/>
          </a:p>
        </p:txBody>
      </p:sp>
    </p:spTree>
    <p:extLst>
      <p:ext uri="{BB962C8B-B14F-4D97-AF65-F5344CB8AC3E}">
        <p14:creationId xmlns:p14="http://schemas.microsoft.com/office/powerpoint/2010/main" val="569379128"/>
      </p:ext>
    </p:extLst>
  </p:cSld>
  <p:clrMapOvr>
    <a:masterClrMapping/>
  </p:clrMapOvr>
</p:notes>
</file>

<file path=ppt/notesSlides/notesSlide4.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ED5AD-2DB0-4726-FEE0-64609F9A4D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1F5647-9631-ECBA-9BF8-3D49C7264B49}"/>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98AB87B2-B787-9612-A4D4-3E3B31A51514}"/>
              </a:ext>
            </a:extLst>
          </p:cNvPr>
          <p:cNvSpPr>
            <a:spLocks noGrp="1"/>
          </p:cNvSpPr>
          <p:nvPr>
            <p:ph type="sldNum" sz="quarter" idx="5"/>
          </p:nvPr>
        </p:nvSpPr>
        <p:spPr/>
        <p:txBody>
          <a:bodyPr/>
          <a:lstStyle/>
          <a:p>
            <a:fld id="{0BD6A69F-D6F9-4A82-848E-22DF031F5E1E}" type="slidenum">
              <a:rPr lang="nl-NL" smtClean="0"/>
              <a:t>6</a:t>
            </a:fld>
            <a:endParaRPr lang="nl-NL"/>
          </a:p>
        </p:txBody>
      </p:sp>
    </p:spTree>
    <p:extLst>
      <p:ext uri="{BB962C8B-B14F-4D97-AF65-F5344CB8AC3E}">
        <p14:creationId xmlns:p14="http://schemas.microsoft.com/office/powerpoint/2010/main" val="3759250723"/>
      </p:ext>
    </p:extLst>
  </p:cSld>
  <p:clrMapOvr>
    <a:masterClrMapping/>
  </p:clrMapOvr>
</p:notes>
</file>

<file path=ppt/notesSlides/notesSlide5.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DE531-5990-7BBF-935F-167ABDFF96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C5B06C-1DC1-180A-7377-3FB4A1A29BBA}"/>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A9B4313E-7E3C-469B-97E7-69FAA4B4040F}"/>
              </a:ext>
            </a:extLst>
          </p:cNvPr>
          <p:cNvSpPr>
            <a:spLocks noGrp="1"/>
          </p:cNvSpPr>
          <p:nvPr>
            <p:ph type="sldNum" sz="quarter" idx="5"/>
          </p:nvPr>
        </p:nvSpPr>
        <p:spPr/>
        <p:txBody>
          <a:bodyPr/>
          <a:lstStyle/>
          <a:p>
            <a:fld id="{0BD6A69F-D6F9-4A82-848E-22DF031F5E1E}" type="slidenum">
              <a:rPr lang="nl-NL" smtClean="0"/>
              <a:t>7</a:t>
            </a:fld>
            <a:endParaRPr lang="nl-NL"/>
          </a:p>
        </p:txBody>
      </p:sp>
    </p:spTree>
    <p:extLst>
      <p:ext uri="{BB962C8B-B14F-4D97-AF65-F5344CB8AC3E}">
        <p14:creationId xmlns:p14="http://schemas.microsoft.com/office/powerpoint/2010/main" val="101982811"/>
      </p:ext>
    </p:extLst>
  </p:cSld>
  <p:clrMapOvr>
    <a:masterClrMapping/>
  </p:clrMapOvr>
</p:notes>
</file>

<file path=ppt/notesSlides/notesSlide6.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A229E-4B19-1F46-9310-888194D029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D78616-D3CF-9779-F341-9F8777A10DF7}"/>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98736CE4-7662-FEB7-6F62-E673D5E49941}"/>
              </a:ext>
            </a:extLst>
          </p:cNvPr>
          <p:cNvSpPr>
            <a:spLocks noGrp="1"/>
          </p:cNvSpPr>
          <p:nvPr>
            <p:ph type="sldNum" sz="quarter" idx="5"/>
          </p:nvPr>
        </p:nvSpPr>
        <p:spPr/>
        <p:txBody>
          <a:bodyPr/>
          <a:lstStyle/>
          <a:p>
            <a:fld id="{0BD6A69F-D6F9-4A82-848E-22DF031F5E1E}" type="slidenum">
              <a:rPr lang="nl-NL" smtClean="0"/>
              <a:t>8</a:t>
            </a:fld>
            <a:endParaRPr lang="nl-NL"/>
          </a:p>
        </p:txBody>
      </p:sp>
    </p:spTree>
    <p:extLst>
      <p:ext uri="{BB962C8B-B14F-4D97-AF65-F5344CB8AC3E}">
        <p14:creationId xmlns:p14="http://schemas.microsoft.com/office/powerpoint/2010/main" val="729246519"/>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BD6A69F-D6F9-4A82-848E-22DF031F5E1E}" type="slidenum">
              <a:rPr lang="nl-NL" smtClean="0"/>
              <a:t>9</a:t>
            </a:fld>
            <a:endParaRPr lang="nl-NL"/>
          </a:p>
        </p:txBody>
      </p:sp>
    </p:spTree>
    <p:extLst>
      <p:ext uri="{BB962C8B-B14F-4D97-AF65-F5344CB8AC3E}">
        <p14:creationId xmlns:p14="http://schemas.microsoft.com/office/powerpoint/2010/main" val="2512413194"/>
      </p:ext>
    </p:extLst>
  </p:cSld>
  <p:clrMapOvr>
    <a:masterClrMapping/>
  </p:clrMapOvr>
</p:notes>
</file>

<file path=ppt/notesSlides/notesSlide8.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0FC76-9F75-383C-0717-AE7610E56C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06B4AD-C0BA-DCB9-F743-F69E4B72A5A6}"/>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40A7BFA5-16C4-2534-6330-A833038AE4FE}"/>
              </a:ext>
            </a:extLst>
          </p:cNvPr>
          <p:cNvSpPr>
            <a:spLocks noGrp="1"/>
          </p:cNvSpPr>
          <p:nvPr>
            <p:ph type="sldNum" sz="quarter" idx="5"/>
          </p:nvPr>
        </p:nvSpPr>
        <p:spPr/>
        <p:txBody>
          <a:bodyPr/>
          <a:lstStyle/>
          <a:p>
            <a:fld id="{0BD6A69F-D6F9-4A82-848E-22DF031F5E1E}" type="slidenum">
              <a:rPr lang="nl-NL" smtClean="0"/>
              <a:t>10</a:t>
            </a:fld>
            <a:endParaRPr lang="nl-NL"/>
          </a:p>
        </p:txBody>
      </p:sp>
    </p:spTree>
    <p:extLst>
      <p:ext uri="{BB962C8B-B14F-4D97-AF65-F5344CB8AC3E}">
        <p14:creationId xmlns:p14="http://schemas.microsoft.com/office/powerpoint/2010/main" val="95718119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7.emf"/><Relationship Id="rId4" Type="http://schemas.openxmlformats.org/officeDocument/2006/relationships/oleObject" Target="../embeddings/oleObject1.bin"/></Relationships>
</file>

<file path=ppt/slideLayouts/_rels/slideLayout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Layouts/slideLayout1.xml><?xml version="1.0" encoding="utf-8"?>
<p:sldLayout xmlns:a16="http://schemas.microsoft.com/office/drawing/2014/main" xmlns:a14="http://schemas.microsoft.com/office/drawing/2010/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userDrawn="1">
  <p:cSld name="Title slide (image dark)">
    <p:spTree>
      <p:nvGrpSpPr>
        <p:cNvPr id="1" name=""/>
        <p:cNvGrpSpPr/>
        <p:nvPr/>
      </p:nvGrpSpPr>
      <p:grpSpPr>
        <a:xfrm>
          <a:off x="0" y="0"/>
          <a:ext cx="0" cy="0"/>
          <a:chOff x="0" y="0"/>
          <a:chExt cx="0" cy="0"/>
        </a:xfrm>
      </p:grpSpPr>
      <p:sp>
        <p:nvSpPr>
          <p:cNvPr id="14" name="Afbeelding">
            <a:extLst>
              <a:ext uri="{FF2B5EF4-FFF2-40B4-BE49-F238E27FC236}">
                <a16:creationId xmlns:a16="http://schemas.microsoft.com/office/drawing/2014/main" id="{3F98E843-3753-4D63-8622-FB0318BB5D3D}"/>
              </a:ext>
            </a:extLst>
          </p:cNvPr>
          <p:cNvSpPr>
            <a:spLocks noGrp="1"/>
          </p:cNvSpPr>
          <p:nvPr>
            <p:ph type="pic" sz="quarter" idx="15" hasCustomPrompt="1"/>
          </p:nvPr>
        </p:nvSpPr>
        <p:spPr>
          <a:xfrm>
            <a:off x="0" y="1"/>
            <a:ext cx="12192000" cy="6856758"/>
          </a:xfrm>
          <a:prstGeom prst="rect">
            <a:avLst/>
          </a:prstGeom>
          <a:solidFill>
            <a:schemeClr val="accent4"/>
          </a:solidFill>
        </p:spPr>
        <p:txBody>
          <a:bodyPr tIns="2448000"/>
          <a:lstStyle>
            <a:lvl1pPr marL="0" indent="0" algn="ctr">
              <a:lnSpc>
                <a:spcPct val="100000"/>
              </a:lnSpc>
              <a:spcBef>
                <a:spcPts val="0"/>
              </a:spcBef>
              <a:buNone/>
              <a:defRPr sz="1200" baseline="0">
                <a:solidFill>
                  <a:schemeClr val="bg1">
                    <a:lumMod val="85000"/>
                  </a:schemeClr>
                </a:solidFill>
              </a:defRPr>
            </a:lvl1pPr>
          </a:lstStyle>
          <a:p>
            <a:r>
              <a:rPr lang="en-GB" noProof="0" dirty="0"/>
              <a:t>Click on the icon below</a:t>
            </a:r>
            <a:br>
              <a:rPr lang="en-GB" noProof="0" dirty="0"/>
            </a:br>
            <a:r>
              <a:rPr lang="en-GB" noProof="0" dirty="0"/>
              <a:t>to insert an image</a:t>
            </a:r>
          </a:p>
        </p:txBody>
      </p:sp>
      <p:sp>
        <p:nvSpPr>
          <p:cNvPr id="128" name="Tijdelijke aanduiding voor tekst 3">
            <a:extLst>
              <a:ext uri="{FF2B5EF4-FFF2-40B4-BE49-F238E27FC236}">
                <a16:creationId xmlns:a16="http://schemas.microsoft.com/office/drawing/2014/main" id="{435D384C-5979-4576-BA47-A41CBFF4D9B9}"/>
              </a:ext>
            </a:extLst>
          </p:cNvPr>
          <p:cNvSpPr>
            <a:spLocks noGrp="1"/>
          </p:cNvSpPr>
          <p:nvPr>
            <p:ph type="body" sz="quarter" idx="16" hasCustomPrompt="1"/>
          </p:nvPr>
        </p:nvSpPr>
        <p:spPr>
          <a:xfrm>
            <a:off x="-4800" y="1241"/>
            <a:ext cx="12196800" cy="3194620"/>
          </a:xfrm>
          <a:gradFill>
            <a:gsLst>
              <a:gs pos="0">
                <a:schemeClr val="bg1"/>
              </a:gs>
              <a:gs pos="100000">
                <a:schemeClr val="bg1">
                  <a:alpha val="0"/>
                </a:schemeClr>
              </a:gs>
            </a:gsLst>
            <a:lin ang="5400000" scaled="1"/>
          </a:gradFill>
        </p:spPr>
        <p:txBody>
          <a:bodyPr/>
          <a:lstStyle>
            <a:lvl1pPr marL="0" indent="0" algn="ctr">
              <a:buNone/>
              <a:defRPr sz="800">
                <a:solidFill>
                  <a:schemeClr val="accent5"/>
                </a:solidFill>
              </a:defRPr>
            </a:lvl1pPr>
          </a:lstStyle>
          <a:p>
            <a:pPr lvl="0"/>
            <a:r>
              <a:rPr lang="en-GB" noProof="0" dirty="0"/>
              <a:t>Gradient</a:t>
            </a:r>
          </a:p>
        </p:txBody>
      </p:sp>
      <p:sp>
        <p:nvSpPr>
          <p:cNvPr id="7" name="Tekstvak 6">
            <a:extLst>
              <a:ext uri="{FF2B5EF4-FFF2-40B4-BE49-F238E27FC236}">
                <a16:creationId xmlns:a16="http://schemas.microsoft.com/office/drawing/2014/main" id="{9B6E8B04-A195-49BA-80C9-1159A05CFA86}"/>
              </a:ext>
            </a:extLst>
          </p:cNvPr>
          <p:cNvSpPr txBox="1"/>
          <p:nvPr userDrawn="1"/>
        </p:nvSpPr>
        <p:spPr>
          <a:xfrm>
            <a:off x="8658225" y="-271056"/>
            <a:ext cx="3533775" cy="169277"/>
          </a:xfrm>
          <a:prstGeom prst="rect">
            <a:avLst/>
          </a:prstGeom>
          <a:noFill/>
        </p:spPr>
        <p:txBody>
          <a:bodyPr wrap="square" lIns="0" tIns="0" rIns="0" bIns="0" rtlCol="0">
            <a:spAutoFit/>
          </a:bodyPr>
          <a:lstStyle/>
          <a:p>
            <a:pPr algn="r"/>
            <a:r>
              <a:rPr lang="en-GB" sz="1100" noProof="0" dirty="0">
                <a:solidFill>
                  <a:schemeClr val="tx2"/>
                </a:solidFill>
                <a:latin typeface="Fedra Sans Std Book" panose="020B0403040000020004" pitchFamily="34" charset="0"/>
                <a:ea typeface="Fedra Sans Std Book" panose="020B0403040000020004" pitchFamily="34" charset="0"/>
              </a:rPr>
              <a:t>Title slide (image dark)</a:t>
            </a:r>
          </a:p>
        </p:txBody>
      </p:sp>
      <p:sp>
        <p:nvSpPr>
          <p:cNvPr id="6" name="Titel 5">
            <a:extLst>
              <a:ext uri="{FF2B5EF4-FFF2-40B4-BE49-F238E27FC236}">
                <a16:creationId xmlns:a16="http://schemas.microsoft.com/office/drawing/2014/main" id="{94E0FD95-C67C-458E-8CAA-937B54FDB00F}"/>
              </a:ext>
            </a:extLst>
          </p:cNvPr>
          <p:cNvSpPr>
            <a:spLocks noGrp="1"/>
          </p:cNvSpPr>
          <p:nvPr>
            <p:ph type="title" hasCustomPrompt="1"/>
          </p:nvPr>
        </p:nvSpPr>
        <p:spPr>
          <a:xfrm>
            <a:off x="1036651" y="1657350"/>
            <a:ext cx="10123499" cy="563336"/>
          </a:xfrm>
          <a:prstGeom prst="rect">
            <a:avLst/>
          </a:prstGeom>
        </p:spPr>
        <p:txBody>
          <a:bodyPr/>
          <a:lstStyle>
            <a:lvl1pPr algn="ctr">
              <a:lnSpc>
                <a:spcPct val="100000"/>
              </a:lnSpc>
              <a:defRPr sz="2800">
                <a:solidFill>
                  <a:schemeClr val="tx1"/>
                </a:solidFill>
              </a:defRPr>
            </a:lvl1pPr>
          </a:lstStyle>
          <a:p>
            <a:r>
              <a:rPr lang="en-GB" noProof="0" dirty="0"/>
              <a:t>Title of the presentation</a:t>
            </a:r>
          </a:p>
        </p:txBody>
      </p:sp>
      <p:sp>
        <p:nvSpPr>
          <p:cNvPr id="4" name="Tijdelijke aanduiding voor tekst 3">
            <a:extLst>
              <a:ext uri="{FF2B5EF4-FFF2-40B4-BE49-F238E27FC236}">
                <a16:creationId xmlns:a16="http://schemas.microsoft.com/office/drawing/2014/main" id="{57D2C99F-4B09-497C-9C1B-641E2ABD2FD2}"/>
              </a:ext>
            </a:extLst>
          </p:cNvPr>
          <p:cNvSpPr>
            <a:spLocks noGrp="1"/>
          </p:cNvSpPr>
          <p:nvPr>
            <p:ph type="body" sz="quarter" idx="12" hasCustomPrompt="1"/>
          </p:nvPr>
        </p:nvSpPr>
        <p:spPr>
          <a:xfrm>
            <a:off x="1036651" y="2196939"/>
            <a:ext cx="10123499" cy="250986"/>
          </a:xfrm>
          <a:prstGeom prst="rect">
            <a:avLst/>
          </a:prstGeom>
        </p:spPr>
        <p:txBody>
          <a:bodyPr/>
          <a:lstStyle>
            <a:lvl1pPr marL="0" indent="0" algn="ctr" defTabSz="914400" rtl="0" eaLnBrk="1" latinLnBrk="0" hangingPunct="1">
              <a:lnSpc>
                <a:spcPct val="110000"/>
              </a:lnSpc>
              <a:spcBef>
                <a:spcPts val="1200"/>
              </a:spcBef>
              <a:buClr>
                <a:schemeClr val="accent1"/>
              </a:buClr>
              <a:buFont typeface="Arial" panose="020B0604020202020204" pitchFamily="34" charset="0"/>
              <a:buNone/>
              <a:defRPr lang="nl-NL" sz="1600" kern="1200" dirty="0">
                <a:solidFill>
                  <a:schemeClr val="tx1"/>
                </a:solidFill>
                <a:latin typeface="+mn-lt"/>
                <a:ea typeface="+mn-ea"/>
                <a:cs typeface="+mn-cs"/>
              </a:defRPr>
            </a:lvl1pPr>
          </a:lstStyle>
          <a:p>
            <a:r>
              <a:rPr lang="en-GB" noProof="0" dirty="0"/>
              <a:t>Name | Date</a:t>
            </a:r>
          </a:p>
        </p:txBody>
      </p:sp>
      <p:grpSp>
        <p:nvGrpSpPr>
          <p:cNvPr id="58" name="INSTRUCTION">
            <a:extLst>
              <a:ext uri="{FF2B5EF4-FFF2-40B4-BE49-F238E27FC236}">
                <a16:creationId xmlns:a16="http://schemas.microsoft.com/office/drawing/2014/main" id="{FEACDA36-08AA-40E5-B8CB-707DAE354FD9}"/>
              </a:ext>
            </a:extLst>
          </p:cNvPr>
          <p:cNvGrpSpPr/>
          <p:nvPr userDrawn="1"/>
        </p:nvGrpSpPr>
        <p:grpSpPr>
          <a:xfrm>
            <a:off x="12776180" y="0"/>
            <a:ext cx="3693386" cy="6261886"/>
            <a:chOff x="-3786437" y="0"/>
            <a:chExt cx="3693386" cy="6261886"/>
          </a:xfrm>
        </p:grpSpPr>
        <p:sp>
          <p:nvSpPr>
            <p:cNvPr id="59" name="Rechthoek 58">
              <a:extLst>
                <a:ext uri="{FF2B5EF4-FFF2-40B4-BE49-F238E27FC236}">
                  <a16:creationId xmlns:a16="http://schemas.microsoft.com/office/drawing/2014/main" id="{9A35FA36-4D22-4D81-ADEE-5F8428EA5DAA}"/>
                </a:ext>
              </a:extLst>
            </p:cNvPr>
            <p:cNvSpPr/>
            <p:nvPr userDrawn="1"/>
          </p:nvSpPr>
          <p:spPr>
            <a:xfrm>
              <a:off x="-3786165" y="0"/>
              <a:ext cx="3593091" cy="5527343"/>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60" name="Rechthoek 59">
              <a:extLst>
                <a:ext uri="{FF2B5EF4-FFF2-40B4-BE49-F238E27FC236}">
                  <a16:creationId xmlns:a16="http://schemas.microsoft.com/office/drawing/2014/main" id="{90FD8BC4-4143-47B0-8ADB-FD3EBE883EC5}"/>
                </a:ext>
              </a:extLst>
            </p:cNvPr>
            <p:cNvSpPr/>
            <p:nvPr userDrawn="1"/>
          </p:nvSpPr>
          <p:spPr>
            <a:xfrm>
              <a:off x="-3786437" y="5433886"/>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instruction slide </a:t>
              </a:r>
              <a:r>
                <a:rPr lang="en-GB" sz="1200" b="1" cap="none" baseline="0" noProof="0" dirty="0">
                  <a:solidFill>
                    <a:srgbClr val="211F26"/>
                  </a:solidFill>
                  <a:latin typeface="Calibri" panose="020F0502020204030204" pitchFamily="34" charset="0"/>
                  <a:cs typeface="Calibri" panose="020F0502020204030204" pitchFamily="34" charset="0"/>
                </a:rPr>
                <a:t>‘VIDEO INSTRUCTIONS’</a:t>
              </a:r>
              <a:r>
                <a:rPr lang="en-GB" sz="1200" cap="none" baseline="0" noProof="0" dirty="0">
                  <a:solidFill>
                    <a:srgbClr val="211F26"/>
                  </a:solidFill>
                  <a:latin typeface="Calibri" panose="020F0502020204030204" pitchFamily="34" charset="0"/>
                  <a:cs typeface="Calibri" panose="020F0502020204030204" pitchFamily="34" charset="0"/>
                </a:rPr>
                <a:t>.</a:t>
              </a:r>
              <a:br>
                <a:rPr lang="en-GB" sz="1200" cap="none"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You’ll find it at the beginning of the presentation</a:t>
              </a:r>
              <a:br>
                <a:rPr lang="en-GB" sz="1200" cap="none"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or insert it via </a:t>
              </a:r>
              <a:r>
                <a:rPr lang="en-GB" sz="1200" i="1" cap="none" baseline="0" noProof="0" dirty="0">
                  <a:solidFill>
                    <a:srgbClr val="211F26"/>
                  </a:solidFill>
                  <a:latin typeface="Calibri" panose="020F0502020204030204" pitchFamily="34" charset="0"/>
                  <a:cs typeface="Calibri" panose="020F0502020204030204" pitchFamily="34" charset="0"/>
                </a:rPr>
                <a:t>‘Home’</a:t>
              </a:r>
              <a:r>
                <a:rPr lang="en-GB" sz="1200" cap="none" baseline="0" noProof="0" dirty="0">
                  <a:solidFill>
                    <a:srgbClr val="211F26"/>
                  </a:solidFill>
                  <a:latin typeface="Calibri" panose="020F0502020204030204" pitchFamily="34" charset="0"/>
                  <a:cs typeface="Calibri" panose="020F0502020204030204" pitchFamily="34" charset="0"/>
                </a:rPr>
                <a:t> &gt; </a:t>
              </a:r>
              <a:r>
                <a:rPr lang="en-GB" sz="1200" i="1" cap="none" baseline="0" noProof="0" dirty="0">
                  <a:solidFill>
                    <a:srgbClr val="211F26"/>
                  </a:solidFill>
                  <a:latin typeface="Calibri" panose="020F0502020204030204" pitchFamily="34" charset="0"/>
                  <a:cs typeface="Calibri" panose="020F0502020204030204" pitchFamily="34" charset="0"/>
                </a:rPr>
                <a:t>‘New Slide’.</a:t>
              </a:r>
            </a:p>
          </p:txBody>
        </p:sp>
        <p:sp>
          <p:nvSpPr>
            <p:cNvPr id="61" name="Ovaal 60">
              <a:extLst>
                <a:ext uri="{FF2B5EF4-FFF2-40B4-BE49-F238E27FC236}">
                  <a16:creationId xmlns:a16="http://schemas.microsoft.com/office/drawing/2014/main" id="{779F432F-724C-4E92-8464-332D29D1C316}"/>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62" name="Rechthoek 61">
              <a:extLst>
                <a:ext uri="{FF2B5EF4-FFF2-40B4-BE49-F238E27FC236}">
                  <a16:creationId xmlns:a16="http://schemas.microsoft.com/office/drawing/2014/main" id="{D1061D1B-A29D-47F0-B99A-12A8E94227BB}"/>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pictogram to insert a new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(see example below)</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63" name="Groep 62">
              <a:extLst>
                <a:ext uri="{FF2B5EF4-FFF2-40B4-BE49-F238E27FC236}">
                  <a16:creationId xmlns:a16="http://schemas.microsoft.com/office/drawing/2014/main" id="{9AB8CA80-3B02-4400-8974-1FF069B05954}"/>
                </a:ext>
              </a:extLst>
            </p:cNvPr>
            <p:cNvGrpSpPr/>
            <p:nvPr userDrawn="1"/>
          </p:nvGrpSpPr>
          <p:grpSpPr>
            <a:xfrm>
              <a:off x="-3316179" y="1231351"/>
              <a:ext cx="294789" cy="318834"/>
              <a:chOff x="14466489" y="1001522"/>
              <a:chExt cx="290627" cy="314333"/>
            </a:xfrm>
          </p:grpSpPr>
          <p:sp>
            <p:nvSpPr>
              <p:cNvPr id="109" name="Rechthoek 108">
                <a:extLst>
                  <a:ext uri="{FF2B5EF4-FFF2-40B4-BE49-F238E27FC236}">
                    <a16:creationId xmlns:a16="http://schemas.microsoft.com/office/drawing/2014/main" id="{26DE623E-3F0E-4489-96A6-CD98A3849FE1}"/>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10" name="Ovaal 109">
                <a:extLst>
                  <a:ext uri="{FF2B5EF4-FFF2-40B4-BE49-F238E27FC236}">
                    <a16:creationId xmlns:a16="http://schemas.microsoft.com/office/drawing/2014/main" id="{F6868930-6D9D-4C96-8FB4-95EB5C3597FD}"/>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800" b="1" noProof="0" dirty="0">
                  <a:solidFill>
                    <a:srgbClr val="211F26"/>
                  </a:solidFill>
                  <a:latin typeface="Calibri" panose="020F0502020204030204" pitchFamily="34" charset="0"/>
                  <a:cs typeface="Calibri" panose="020F0502020204030204" pitchFamily="34" charset="0"/>
                </a:endParaRPr>
              </a:p>
            </p:txBody>
          </p:sp>
          <p:sp>
            <p:nvSpPr>
              <p:cNvPr id="111" name="Vrije vorm: vorm 110">
                <a:extLst>
                  <a:ext uri="{FF2B5EF4-FFF2-40B4-BE49-F238E27FC236}">
                    <a16:creationId xmlns:a16="http://schemas.microsoft.com/office/drawing/2014/main" id="{DEBE3E6D-F81E-4261-8B6A-809EC0B4B062}"/>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800" b="1" noProof="0" dirty="0">
                  <a:solidFill>
                    <a:srgbClr val="211F26"/>
                  </a:solidFill>
                  <a:latin typeface="Calibri" panose="020F0502020204030204" pitchFamily="34" charset="0"/>
                  <a:cs typeface="Calibri" panose="020F0502020204030204" pitchFamily="34" charset="0"/>
                </a:endParaRPr>
              </a:p>
            </p:txBody>
          </p:sp>
          <p:sp>
            <p:nvSpPr>
              <p:cNvPr id="112" name="Rechthoek: afgeronde hoeken 111">
                <a:extLst>
                  <a:ext uri="{FF2B5EF4-FFF2-40B4-BE49-F238E27FC236}">
                    <a16:creationId xmlns:a16="http://schemas.microsoft.com/office/drawing/2014/main" id="{941BC9C5-871E-43AC-99A7-7762F7FD49CE}"/>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cxnSp>
            <p:nvCxnSpPr>
              <p:cNvPr id="113" name="Rechte verbindingslijn 112">
                <a:extLst>
                  <a:ext uri="{FF2B5EF4-FFF2-40B4-BE49-F238E27FC236}">
                    <a16:creationId xmlns:a16="http://schemas.microsoft.com/office/drawing/2014/main" id="{C7B76C46-536C-4F44-96F4-0769A95780E8}"/>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14" name="Rechte verbindingslijn 113">
                <a:extLst>
                  <a:ext uri="{FF2B5EF4-FFF2-40B4-BE49-F238E27FC236}">
                    <a16:creationId xmlns:a16="http://schemas.microsoft.com/office/drawing/2014/main" id="{D44E838C-43ED-4DC1-A01A-7650CB9BCD12}"/>
                  </a:ext>
                </a:extLst>
              </p:cNvPr>
              <p:cNvCxnSpPr>
                <a:cxnSpLocks/>
                <a:stCxn id="11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64" name="Ovaal 63">
              <a:extLst>
                <a:ext uri="{FF2B5EF4-FFF2-40B4-BE49-F238E27FC236}">
                  <a16:creationId xmlns:a16="http://schemas.microsoft.com/office/drawing/2014/main" id="{0368BEDA-CEC2-49C7-B9E8-827E87DC8618}"/>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65" name="Rechthoek 64">
              <a:extLst>
                <a:ext uri="{FF2B5EF4-FFF2-40B4-BE49-F238E27FC236}">
                  <a16:creationId xmlns:a16="http://schemas.microsoft.com/office/drawing/2014/main" id="{6DA2B51E-3627-4769-9DD3-5A0717610442}"/>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66" name="Groep 65">
              <a:extLst>
                <a:ext uri="{FF2B5EF4-FFF2-40B4-BE49-F238E27FC236}">
                  <a16:creationId xmlns:a16="http://schemas.microsoft.com/office/drawing/2014/main" id="{5EE9F9B0-4B5A-4D21-B2D6-559E98A960C2}"/>
                </a:ext>
              </a:extLst>
            </p:cNvPr>
            <p:cNvGrpSpPr/>
            <p:nvPr userDrawn="1"/>
          </p:nvGrpSpPr>
          <p:grpSpPr>
            <a:xfrm>
              <a:off x="-3311319" y="2164285"/>
              <a:ext cx="825500" cy="209550"/>
              <a:chOff x="13504624" y="2482850"/>
              <a:chExt cx="825500" cy="209550"/>
            </a:xfrm>
          </p:grpSpPr>
          <p:sp>
            <p:nvSpPr>
              <p:cNvPr id="106" name="Rechthoek 105">
                <a:extLst>
                  <a:ext uri="{FF2B5EF4-FFF2-40B4-BE49-F238E27FC236}">
                    <a16:creationId xmlns:a16="http://schemas.microsoft.com/office/drawing/2014/main" id="{1E59941D-AA9F-40F4-B508-EDC71F42505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288000" bIns="0" numCol="1" spcCol="0" rtlCol="0" fromWordArt="0" anchor="ctr" anchorCtr="0" forceAA="0" compatLnSpc="1">
                <a:prstTxWarp prst="textNoShape">
                  <a:avLst/>
                </a:prstTxWarp>
                <a:noAutofit/>
              </a:bodyPr>
              <a:lstStyle/>
              <a:p>
                <a:pPr lvl="0"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Insert</a:t>
                </a:r>
              </a:p>
            </p:txBody>
          </p:sp>
          <p:cxnSp>
            <p:nvCxnSpPr>
              <p:cNvPr id="107" name="Rechte verbindingslijn 106">
                <a:extLst>
                  <a:ext uri="{FF2B5EF4-FFF2-40B4-BE49-F238E27FC236}">
                    <a16:creationId xmlns:a16="http://schemas.microsoft.com/office/drawing/2014/main" id="{94956375-D307-4636-ABBA-19B5FD631FC3}"/>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08" name="Gelijkbenige driehoek 107">
                <a:extLst>
                  <a:ext uri="{FF2B5EF4-FFF2-40B4-BE49-F238E27FC236}">
                    <a16:creationId xmlns:a16="http://schemas.microsoft.com/office/drawing/2014/main" id="{EE6073FA-1EE6-4DA1-AB19-B07C0255CD3B}"/>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900" b="1" noProof="0" dirty="0">
                  <a:solidFill>
                    <a:srgbClr val="211F26"/>
                  </a:solidFill>
                  <a:latin typeface="Calibri" panose="020F0502020204030204" pitchFamily="34" charset="0"/>
                  <a:cs typeface="Calibri" panose="020F0502020204030204" pitchFamily="34" charset="0"/>
                </a:endParaRPr>
              </a:p>
            </p:txBody>
          </p:sp>
        </p:grpSp>
        <p:sp>
          <p:nvSpPr>
            <p:cNvPr id="67" name="Ovaal 66">
              <a:extLst>
                <a:ext uri="{FF2B5EF4-FFF2-40B4-BE49-F238E27FC236}">
                  <a16:creationId xmlns:a16="http://schemas.microsoft.com/office/drawing/2014/main" id="{EBD71CA8-1DB3-4585-8BA2-62FD3C5BB916}"/>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68" name="Rechthoek 67">
              <a:extLst>
                <a:ext uri="{FF2B5EF4-FFF2-40B4-BE49-F238E27FC236}">
                  <a16:creationId xmlns:a16="http://schemas.microsoft.com/office/drawing/2014/main" id="{8B4D62A4-09DC-48AC-B144-C5EAEF68EDB7}"/>
                </a:ext>
              </a:extLst>
            </p:cNvPr>
            <p:cNvSpPr/>
            <p:nvPr userDrawn="1"/>
          </p:nvSpPr>
          <p:spPr>
            <a:xfrm>
              <a:off x="-3319415" y="2553360"/>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Click with the right mouse button on the image and choose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‘Send to back’</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69" name="Ovaal 68">
              <a:extLst>
                <a:ext uri="{FF2B5EF4-FFF2-40B4-BE49-F238E27FC236}">
                  <a16:creationId xmlns:a16="http://schemas.microsoft.com/office/drawing/2014/main" id="{26FDAD2B-4F33-4F5F-BE78-616EB786F6F0}"/>
                </a:ext>
              </a:extLst>
            </p:cNvPr>
            <p:cNvSpPr/>
            <p:nvPr userDrawn="1"/>
          </p:nvSpPr>
          <p:spPr>
            <a:xfrm>
              <a:off x="-3603587" y="3744237"/>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70" name="Rechthoek 69">
              <a:extLst>
                <a:ext uri="{FF2B5EF4-FFF2-40B4-BE49-F238E27FC236}">
                  <a16:creationId xmlns:a16="http://schemas.microsoft.com/office/drawing/2014/main" id="{F8D35393-6EAB-4074-8A68-3DCD97DBD4B7}"/>
                </a:ext>
              </a:extLst>
            </p:cNvPr>
            <p:cNvSpPr/>
            <p:nvPr userDrawn="1"/>
          </p:nvSpPr>
          <p:spPr>
            <a:xfrm>
              <a:off x="-3319415" y="3744238"/>
              <a:ext cx="2944682" cy="78681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nvGrpSpPr>
            <p:cNvPr id="71" name="Groep 70">
              <a:extLst>
                <a:ext uri="{FF2B5EF4-FFF2-40B4-BE49-F238E27FC236}">
                  <a16:creationId xmlns:a16="http://schemas.microsoft.com/office/drawing/2014/main" id="{939ABD93-FB7C-409D-A4BD-94084E3CFFC7}"/>
                </a:ext>
              </a:extLst>
            </p:cNvPr>
            <p:cNvGrpSpPr/>
            <p:nvPr userDrawn="1"/>
          </p:nvGrpSpPr>
          <p:grpSpPr>
            <a:xfrm>
              <a:off x="-3447286" y="4645990"/>
              <a:ext cx="622283" cy="612919"/>
              <a:chOff x="12617641" y="3403239"/>
              <a:chExt cx="752963" cy="741634"/>
            </a:xfrm>
          </p:grpSpPr>
          <p:grpSp>
            <p:nvGrpSpPr>
              <p:cNvPr id="90" name="Groep 89">
                <a:extLst>
                  <a:ext uri="{FF2B5EF4-FFF2-40B4-BE49-F238E27FC236}">
                    <a16:creationId xmlns:a16="http://schemas.microsoft.com/office/drawing/2014/main" id="{384F78AB-CEC3-402C-9185-1457C0E7F676}"/>
                  </a:ext>
                </a:extLst>
              </p:cNvPr>
              <p:cNvGrpSpPr/>
              <p:nvPr userDrawn="1"/>
            </p:nvGrpSpPr>
            <p:grpSpPr>
              <a:xfrm>
                <a:off x="12771550" y="3403239"/>
                <a:ext cx="467156" cy="448491"/>
                <a:chOff x="12782177" y="3403239"/>
                <a:chExt cx="467156" cy="448491"/>
              </a:xfrm>
            </p:grpSpPr>
            <p:grpSp>
              <p:nvGrpSpPr>
                <p:cNvPr id="93" name="Groep 92">
                  <a:extLst>
                    <a:ext uri="{FF2B5EF4-FFF2-40B4-BE49-F238E27FC236}">
                      <a16:creationId xmlns:a16="http://schemas.microsoft.com/office/drawing/2014/main" id="{97A4A793-D3D2-4EFD-AB70-0E2470115233}"/>
                    </a:ext>
                  </a:extLst>
                </p:cNvPr>
                <p:cNvGrpSpPr/>
                <p:nvPr userDrawn="1"/>
              </p:nvGrpSpPr>
              <p:grpSpPr>
                <a:xfrm>
                  <a:off x="12782177" y="3403239"/>
                  <a:ext cx="412972" cy="396132"/>
                  <a:chOff x="13554906" y="3320109"/>
                  <a:chExt cx="443912" cy="425811"/>
                </a:xfrm>
              </p:grpSpPr>
              <p:grpSp>
                <p:nvGrpSpPr>
                  <p:cNvPr id="100" name="Groep 99">
                    <a:extLst>
                      <a:ext uri="{FF2B5EF4-FFF2-40B4-BE49-F238E27FC236}">
                        <a16:creationId xmlns:a16="http://schemas.microsoft.com/office/drawing/2014/main" id="{83476591-BA64-4113-BD1F-A9731B5349A8}"/>
                      </a:ext>
                    </a:extLst>
                  </p:cNvPr>
                  <p:cNvGrpSpPr/>
                  <p:nvPr userDrawn="1"/>
                </p:nvGrpSpPr>
                <p:grpSpPr>
                  <a:xfrm>
                    <a:off x="13554906" y="3320109"/>
                    <a:ext cx="443912" cy="425811"/>
                    <a:chOff x="12909684" y="1276143"/>
                    <a:chExt cx="443912" cy="425811"/>
                  </a:xfrm>
                </p:grpSpPr>
                <p:sp>
                  <p:nvSpPr>
                    <p:cNvPr id="103" name="Rechthoek 102">
                      <a:extLst>
                        <a:ext uri="{FF2B5EF4-FFF2-40B4-BE49-F238E27FC236}">
                          <a16:creationId xmlns:a16="http://schemas.microsoft.com/office/drawing/2014/main" id="{0AD4DC3D-7A06-4704-B24D-AA964FC3A128}"/>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04" name="Rechthoek 103">
                      <a:extLst>
                        <a:ext uri="{FF2B5EF4-FFF2-40B4-BE49-F238E27FC236}">
                          <a16:creationId xmlns:a16="http://schemas.microsoft.com/office/drawing/2014/main" id="{033A5F49-384D-496F-A61A-740F0FB76199}"/>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05" name="Ovaal 104">
                      <a:extLst>
                        <a:ext uri="{FF2B5EF4-FFF2-40B4-BE49-F238E27FC236}">
                          <a16:creationId xmlns:a16="http://schemas.microsoft.com/office/drawing/2014/main" id="{AA14CA92-1B15-4183-BE95-A21888A9175E}"/>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101" name="Afbeelding 100">
                    <a:extLst>
                      <a:ext uri="{FF2B5EF4-FFF2-40B4-BE49-F238E27FC236}">
                        <a16:creationId xmlns:a16="http://schemas.microsoft.com/office/drawing/2014/main" id="{06E4DB5D-A766-471D-9126-7E064AAD9E2F}"/>
                      </a:ext>
                    </a:extLst>
                  </p:cNvPr>
                  <p:cNvPicPr>
                    <a:picLocks noChangeAspect="1"/>
                  </p:cNvPicPr>
                  <p:nvPr userDrawn="1"/>
                </p:nvPicPr>
                <p:blipFill>
                  <a:blip r:embed="rId2" cstate="screen">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2"/>
                    <a:ext cx="173367" cy="140220"/>
                  </a:xfrm>
                  <a:prstGeom prst="rect">
                    <a:avLst/>
                  </a:prstGeom>
                </p:spPr>
              </p:pic>
              <p:pic>
                <p:nvPicPr>
                  <p:cNvPr id="102" name="Afbeelding 101">
                    <a:extLst>
                      <a:ext uri="{FF2B5EF4-FFF2-40B4-BE49-F238E27FC236}">
                        <a16:creationId xmlns:a16="http://schemas.microsoft.com/office/drawing/2014/main" id="{D7106B15-8361-4D1C-8817-BE774D13AEE5}"/>
                      </a:ext>
                    </a:extLst>
                  </p:cNvPr>
                  <p:cNvPicPr>
                    <a:picLocks noChangeAspect="1"/>
                  </p:cNvPicPr>
                  <p:nvPr userDrawn="1"/>
                </p:nvPicPr>
                <p:blipFill>
                  <a:blip r:embed="rId4" cstate="screen">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53788"/>
                    <a:ext cx="173367" cy="111424"/>
                  </a:xfrm>
                  <a:prstGeom prst="rect">
                    <a:avLst/>
                  </a:prstGeom>
                </p:spPr>
              </p:pic>
            </p:grpSp>
            <p:grpSp>
              <p:nvGrpSpPr>
                <p:cNvPr id="94" name="Groep 93">
                  <a:extLst>
                    <a:ext uri="{FF2B5EF4-FFF2-40B4-BE49-F238E27FC236}">
                      <a16:creationId xmlns:a16="http://schemas.microsoft.com/office/drawing/2014/main" id="{3BF1320E-3719-4697-8133-01DC2FA967EF}"/>
                    </a:ext>
                  </a:extLst>
                </p:cNvPr>
                <p:cNvGrpSpPr/>
                <p:nvPr userDrawn="1"/>
              </p:nvGrpSpPr>
              <p:grpSpPr>
                <a:xfrm>
                  <a:off x="13103513" y="3705268"/>
                  <a:ext cx="145820" cy="146462"/>
                  <a:chOff x="13096169" y="3602278"/>
                  <a:chExt cx="145820" cy="146462"/>
                </a:xfrm>
              </p:grpSpPr>
              <p:sp>
                <p:nvSpPr>
                  <p:cNvPr id="98" name="Rechthoek 97">
                    <a:extLst>
                      <a:ext uri="{FF2B5EF4-FFF2-40B4-BE49-F238E27FC236}">
                        <a16:creationId xmlns:a16="http://schemas.microsoft.com/office/drawing/2014/main" id="{2888AAD7-E49D-491E-92F4-6663DF9BDFA9}"/>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99" name="Rechthoek 98">
                    <a:extLst>
                      <a:ext uri="{FF2B5EF4-FFF2-40B4-BE49-F238E27FC236}">
                        <a16:creationId xmlns:a16="http://schemas.microsoft.com/office/drawing/2014/main" id="{BF630069-98D4-4237-88A9-5EA72FAADB91}"/>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95" name="Groep 94">
                  <a:extLst>
                    <a:ext uri="{FF2B5EF4-FFF2-40B4-BE49-F238E27FC236}">
                      <a16:creationId xmlns:a16="http://schemas.microsoft.com/office/drawing/2014/main" id="{FF501004-8750-4EA5-8C03-D5539380D2D0}"/>
                    </a:ext>
                  </a:extLst>
                </p:cNvPr>
                <p:cNvGrpSpPr/>
                <p:nvPr userDrawn="1"/>
              </p:nvGrpSpPr>
              <p:grpSpPr>
                <a:xfrm rot="10800000">
                  <a:off x="13061402" y="3665637"/>
                  <a:ext cx="145820" cy="146462"/>
                  <a:chOff x="13096169" y="3602278"/>
                  <a:chExt cx="145820" cy="146462"/>
                </a:xfrm>
              </p:grpSpPr>
              <p:sp>
                <p:nvSpPr>
                  <p:cNvPr id="96" name="Rechthoek 95">
                    <a:extLst>
                      <a:ext uri="{FF2B5EF4-FFF2-40B4-BE49-F238E27FC236}">
                        <a16:creationId xmlns:a16="http://schemas.microsoft.com/office/drawing/2014/main" id="{DD1A09BB-C2D8-44F0-B1FD-915FECBEC893}"/>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97" name="Rechthoek 96">
                    <a:extLst>
                      <a:ext uri="{FF2B5EF4-FFF2-40B4-BE49-F238E27FC236}">
                        <a16:creationId xmlns:a16="http://schemas.microsoft.com/office/drawing/2014/main" id="{9EACDB97-3596-47E4-A621-1F20D4440B2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91" name="Rechthoek 90">
                <a:extLst>
                  <a:ext uri="{FF2B5EF4-FFF2-40B4-BE49-F238E27FC236}">
                    <a16:creationId xmlns:a16="http://schemas.microsoft.com/office/drawing/2014/main" id="{9A40BC31-6087-4000-9AD0-56CCFAED385B}"/>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92" name="Gelijkbenige driehoek 91">
                <a:extLst>
                  <a:ext uri="{FF2B5EF4-FFF2-40B4-BE49-F238E27FC236}">
                    <a16:creationId xmlns:a16="http://schemas.microsoft.com/office/drawing/2014/main" id="{74320B73-BD1D-48F3-9CA9-4988EE7F462E}"/>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72" name="Groep 71">
              <a:extLst>
                <a:ext uri="{FF2B5EF4-FFF2-40B4-BE49-F238E27FC236}">
                  <a16:creationId xmlns:a16="http://schemas.microsoft.com/office/drawing/2014/main" id="{BD5D0716-50D0-4B0D-A560-DA63F0B3E0BB}"/>
                </a:ext>
              </a:extLst>
            </p:cNvPr>
            <p:cNvGrpSpPr/>
            <p:nvPr userDrawn="1"/>
          </p:nvGrpSpPr>
          <p:grpSpPr>
            <a:xfrm>
              <a:off x="-3314821" y="2981448"/>
              <a:ext cx="1558053" cy="563933"/>
              <a:chOff x="-3314821" y="2981448"/>
              <a:chExt cx="1558053" cy="563933"/>
            </a:xfrm>
          </p:grpSpPr>
          <p:sp>
            <p:nvSpPr>
              <p:cNvPr id="76" name="Rechthoek 75">
                <a:extLst>
                  <a:ext uri="{FF2B5EF4-FFF2-40B4-BE49-F238E27FC236}">
                    <a16:creationId xmlns:a16="http://schemas.microsoft.com/office/drawing/2014/main" id="{44AF2E6E-B00D-4CBE-8F1B-271B87E9A730}"/>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77" name="Rechthoek 76">
                <a:extLst>
                  <a:ext uri="{FF2B5EF4-FFF2-40B4-BE49-F238E27FC236}">
                    <a16:creationId xmlns:a16="http://schemas.microsoft.com/office/drawing/2014/main" id="{8EA98BB0-F2B2-43B9-9A95-E616F1435EB0}"/>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78" name="Tekstvak 77">
                <a:extLst>
                  <a:ext uri="{FF2B5EF4-FFF2-40B4-BE49-F238E27FC236}">
                    <a16:creationId xmlns:a16="http://schemas.microsoft.com/office/drawing/2014/main" id="{391FCA82-5EC6-442A-9E71-4F617B9B7270}"/>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Send to front</a:t>
                </a:r>
              </a:p>
            </p:txBody>
          </p:sp>
          <p:sp>
            <p:nvSpPr>
              <p:cNvPr id="79" name="Tekstvak 78">
                <a:extLst>
                  <a:ext uri="{FF2B5EF4-FFF2-40B4-BE49-F238E27FC236}">
                    <a16:creationId xmlns:a16="http://schemas.microsoft.com/office/drawing/2014/main" id="{CE20B9A9-DEF3-416B-81D9-CC39E57C3AB7}"/>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Send to back</a:t>
                </a:r>
              </a:p>
            </p:txBody>
          </p:sp>
          <p:sp>
            <p:nvSpPr>
              <p:cNvPr id="80" name="Vrije vorm: vorm 79">
                <a:extLst>
                  <a:ext uri="{FF2B5EF4-FFF2-40B4-BE49-F238E27FC236}">
                    <a16:creationId xmlns:a16="http://schemas.microsoft.com/office/drawing/2014/main" id="{1D9FC9A3-D0C9-42A6-9CA1-B60AC37F63CB}"/>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81" name="Gelijkbenige driehoek 80">
                <a:extLst>
                  <a:ext uri="{FF2B5EF4-FFF2-40B4-BE49-F238E27FC236}">
                    <a16:creationId xmlns:a16="http://schemas.microsoft.com/office/drawing/2014/main" id="{42E0E1BB-7125-4CBC-8535-5324F8BF6906}"/>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82" name="Groep 81">
                <a:extLst>
                  <a:ext uri="{FF2B5EF4-FFF2-40B4-BE49-F238E27FC236}">
                    <a16:creationId xmlns:a16="http://schemas.microsoft.com/office/drawing/2014/main" id="{AD2F8384-EF62-4891-9132-2C0CA34D351E}"/>
                  </a:ext>
                </a:extLst>
              </p:cNvPr>
              <p:cNvGrpSpPr/>
              <p:nvPr userDrawn="1"/>
            </p:nvGrpSpPr>
            <p:grpSpPr>
              <a:xfrm>
                <a:off x="-3257052" y="3032066"/>
                <a:ext cx="182309" cy="163794"/>
                <a:chOff x="12832541" y="3162395"/>
                <a:chExt cx="219532" cy="197236"/>
              </a:xfrm>
            </p:grpSpPr>
            <p:sp>
              <p:nvSpPr>
                <p:cNvPr id="87" name="Rechthoek 86">
                  <a:extLst>
                    <a:ext uri="{FF2B5EF4-FFF2-40B4-BE49-F238E27FC236}">
                      <a16:creationId xmlns:a16="http://schemas.microsoft.com/office/drawing/2014/main" id="{8ABFDC88-8884-4907-A36C-6CE9F537739B}"/>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88" name="Rechthoek 87">
                  <a:extLst>
                    <a:ext uri="{FF2B5EF4-FFF2-40B4-BE49-F238E27FC236}">
                      <a16:creationId xmlns:a16="http://schemas.microsoft.com/office/drawing/2014/main" id="{2A3D94B9-D821-40C1-A051-AF9FEFCBEF98}"/>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89" name="Rechthoek 88">
                  <a:extLst>
                    <a:ext uri="{FF2B5EF4-FFF2-40B4-BE49-F238E27FC236}">
                      <a16:creationId xmlns:a16="http://schemas.microsoft.com/office/drawing/2014/main" id="{DBB0E681-DD55-41FA-9092-333D12BDB135}"/>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grpSp>
            <p:nvGrpSpPr>
              <p:cNvPr id="83" name="Groep 82">
                <a:extLst>
                  <a:ext uri="{FF2B5EF4-FFF2-40B4-BE49-F238E27FC236}">
                    <a16:creationId xmlns:a16="http://schemas.microsoft.com/office/drawing/2014/main" id="{40E68426-7721-47DE-BC22-021CA3A08DB8}"/>
                  </a:ext>
                </a:extLst>
              </p:cNvPr>
              <p:cNvGrpSpPr/>
              <p:nvPr userDrawn="1"/>
            </p:nvGrpSpPr>
            <p:grpSpPr>
              <a:xfrm>
                <a:off x="-3257053" y="3276580"/>
                <a:ext cx="182309" cy="163794"/>
                <a:chOff x="12832541" y="3162395"/>
                <a:chExt cx="219532" cy="197236"/>
              </a:xfrm>
            </p:grpSpPr>
            <p:sp>
              <p:nvSpPr>
                <p:cNvPr id="84" name="Rechthoek 83">
                  <a:extLst>
                    <a:ext uri="{FF2B5EF4-FFF2-40B4-BE49-F238E27FC236}">
                      <a16:creationId xmlns:a16="http://schemas.microsoft.com/office/drawing/2014/main" id="{47BA3022-C446-41C8-9D50-A9030F6290AE}"/>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85" name="Rechthoek 84">
                  <a:extLst>
                    <a:ext uri="{FF2B5EF4-FFF2-40B4-BE49-F238E27FC236}">
                      <a16:creationId xmlns:a16="http://schemas.microsoft.com/office/drawing/2014/main" id="{2EF51C9A-7D34-43A7-89AC-3321F1F72F63}"/>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86" name="Rechthoek 85">
                  <a:extLst>
                    <a:ext uri="{FF2B5EF4-FFF2-40B4-BE49-F238E27FC236}">
                      <a16:creationId xmlns:a16="http://schemas.microsoft.com/office/drawing/2014/main" id="{DCEA9B2B-0933-44AD-8509-CF6CF4288C21}"/>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grpSp>
        <p:grpSp>
          <p:nvGrpSpPr>
            <p:cNvPr id="73" name="ICOON_info">
              <a:extLst>
                <a:ext uri="{FF2B5EF4-FFF2-40B4-BE49-F238E27FC236}">
                  <a16:creationId xmlns:a16="http://schemas.microsoft.com/office/drawing/2014/main" id="{087F6341-7AC8-469B-9F27-72674E9CBB4B}"/>
                </a:ext>
              </a:extLst>
            </p:cNvPr>
            <p:cNvGrpSpPr/>
            <p:nvPr userDrawn="1"/>
          </p:nvGrpSpPr>
          <p:grpSpPr>
            <a:xfrm>
              <a:off x="-376736" y="5307660"/>
              <a:ext cx="283685" cy="283685"/>
              <a:chOff x="-510741" y="5913713"/>
              <a:chExt cx="267555" cy="267555"/>
            </a:xfrm>
          </p:grpSpPr>
          <p:sp>
            <p:nvSpPr>
              <p:cNvPr id="74" name="Ovaal 73">
                <a:extLst>
                  <a:ext uri="{FF2B5EF4-FFF2-40B4-BE49-F238E27FC236}">
                    <a16:creationId xmlns:a16="http://schemas.microsoft.com/office/drawing/2014/main" id="{A1EA581E-B1A0-46BD-A4A6-E2157D6BDC9C}"/>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75" name="Graphic 163" descr="Informatie">
                <a:extLst>
                  <a:ext uri="{FF2B5EF4-FFF2-40B4-BE49-F238E27FC236}">
                    <a16:creationId xmlns:a16="http://schemas.microsoft.com/office/drawing/2014/main" id="{742D024C-6C16-49A7-8C34-ACF3A9164518}"/>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sp>
        <p:nvSpPr>
          <p:cNvPr id="129" name="Tijdelijke aanduiding voor tekst 4">
            <a:extLst>
              <a:ext uri="{FF2B5EF4-FFF2-40B4-BE49-F238E27FC236}">
                <a16:creationId xmlns:a16="http://schemas.microsoft.com/office/drawing/2014/main" id="{C583E3B2-646D-41A2-A7FC-A9DECAC56462}"/>
              </a:ext>
            </a:extLst>
          </p:cNvPr>
          <p:cNvSpPr>
            <a:spLocks noGrp="1"/>
          </p:cNvSpPr>
          <p:nvPr>
            <p:ph type="body" sz="quarter" idx="14" hasCustomPrompt="1"/>
          </p:nvPr>
        </p:nvSpPr>
        <p:spPr>
          <a:xfrm>
            <a:off x="10800970" y="539560"/>
            <a:ext cx="852868" cy="424800"/>
          </a:xfrm>
          <a:prstGeom prst="rect">
            <a:avLst/>
          </a:prstGeom>
          <a:blipFill>
            <a:blip r:embed="rId6" cstate="screen">
              <a:extLst>
                <a:ext uri="{28A0092B-C50C-407E-A947-70E740481C1C}">
                  <a14:useLocalDpi xmlns:a14="http://schemas.microsoft.com/office/drawing/2010/main"/>
                </a:ext>
              </a:extLst>
            </a:blip>
            <a:stretch>
              <a:fillRect r="-86570"/>
            </a:stretch>
          </a:blipFill>
        </p:spPr>
        <p:txBody>
          <a:bodyPr/>
          <a:lstStyle>
            <a:lvl1pPr marL="0" indent="0">
              <a:buNone/>
              <a:defRPr/>
            </a:lvl1pPr>
          </a:lstStyle>
          <a:p>
            <a:pPr lvl="0"/>
            <a:r>
              <a:rPr lang="en-GB" noProof="0" dirty="0"/>
              <a:t> </a:t>
            </a:r>
          </a:p>
        </p:txBody>
      </p:sp>
    </p:spTree>
    <p:extLst>
      <p:ext uri="{BB962C8B-B14F-4D97-AF65-F5344CB8AC3E}">
        <p14:creationId xmlns:p14="http://schemas.microsoft.com/office/powerpoint/2010/main" val="222939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4="http://schemas.microsoft.com/office/drawing/2010/main"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29"/>
                                        </p:tgtEl>
                                        <p:attrNameLst>
                                          <p:attrName>style.visibility</p:attrName>
                                        </p:attrNameLst>
                                      </p:cBhvr>
                                      <p:to>
                                        <p:strVal val="visible"/>
                                      </p:to>
                                    </p:set>
                                    <p:anim calcmode="lin" valueType="num">
                                      <p:cBhvr additive="base">
                                        <p:cTn id="7" dur="1000" fill="hold"/>
                                        <p:tgtEl>
                                          <p:spTgt spid="129"/>
                                        </p:tgtEl>
                                        <p:attrNameLst>
                                          <p:attrName>ppt_x</p:attrName>
                                        </p:attrNameLst>
                                      </p:cBhvr>
                                      <p:tavLst>
                                        <p:tav tm="0">
                                          <p:val>
                                            <p:strVal val="#ppt_x"/>
                                          </p:val>
                                        </p:tav>
                                        <p:tav tm="100000">
                                          <p:val>
                                            <p:strVal val="#ppt_x"/>
                                          </p:val>
                                        </p:tav>
                                      </p:tavLst>
                                    </p:anim>
                                    <p:anim calcmode="lin" valueType="num">
                                      <p:cBhvr additive="base">
                                        <p:cTn id="8" dur="1000" fill="hold"/>
                                        <p:tgtEl>
                                          <p:spTgt spid="129"/>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150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6" presetClass="emph" presetSubtype="0" fill="hold" grpId="0" nodeType="withEffect">
                                  <p:stCondLst>
                                    <p:cond delay="0"/>
                                  </p:stCondLst>
                                  <p:childTnLst>
                                    <p:animScale>
                                      <p:cBhvr>
                                        <p:cTn id="16" dur="5000" fill="hold"/>
                                        <p:tgtEl>
                                          <p:spTgt spid="14"/>
                                        </p:tgtEl>
                                      </p:cBhvr>
                                      <p:by x="103000" y="103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p:bldP spid="4" grpId="0">
        <p:tmplLst>
          <p:tmpl>
            <p:tnLst>
              <p:par>
                <p:cTn presetID="10" presetClass="entr" presetSubtype="0" fill="hold" nodeType="withEffect">
                  <p:stCondLst>
                    <p:cond delay="15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129" grpId="0" animBg="1">
        <p:tmplLst>
          <p:tmpl>
            <p:tnLst>
              <p:par>
                <p:cTn presetID="2" presetClass="entr" presetSubtype="1" decel="100000" fill="hold" nodeType="afterEffect">
                  <p:stCondLst>
                    <p:cond delay="0"/>
                  </p:stCondLst>
                  <p:childTnLst>
                    <p:set>
                      <p:cBhvr>
                        <p:cTn dur="1" fill="hold">
                          <p:stCondLst>
                            <p:cond delay="0"/>
                          </p:stCondLst>
                        </p:cTn>
                        <p:tgtEl>
                          <p:spTgt spid="129"/>
                        </p:tgtEl>
                        <p:attrNameLst>
                          <p:attrName>style.visibility</p:attrName>
                        </p:attrNameLst>
                      </p:cBhvr>
                      <p:to>
                        <p:strVal val="visible"/>
                      </p:to>
                    </p:set>
                    <p:anim calcmode="lin" valueType="num">
                      <p:cBhvr additive="base">
                        <p:cTn dur="1000" fill="hold"/>
                        <p:tgtEl>
                          <p:spTgt spid="129"/>
                        </p:tgtEl>
                        <p:attrNameLst>
                          <p:attrName>ppt_x</p:attrName>
                        </p:attrNameLst>
                      </p:cBhvr>
                      <p:tavLst>
                        <p:tav tm="0">
                          <p:val>
                            <p:strVal val="#ppt_x"/>
                          </p:val>
                        </p:tav>
                        <p:tav tm="100000">
                          <p:val>
                            <p:strVal val="#ppt_x"/>
                          </p:val>
                        </p:tav>
                      </p:tavLst>
                    </p:anim>
                    <p:anim calcmode="lin" valueType="num">
                      <p:cBhvr additive="base">
                        <p:cTn dur="1000" fill="hold"/>
                        <p:tgtEl>
                          <p:spTgt spid="129"/>
                        </p:tgtEl>
                        <p:attrNameLst>
                          <p:attrName>ppt_y</p:attrName>
                        </p:attrNameLst>
                      </p:cBhvr>
                      <p:tavLst>
                        <p:tav tm="0">
                          <p:val>
                            <p:strVal val="0-#ppt_h/2"/>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7" name="Tijdelijke aanduiding voor tekst 156">
            <a:extLst>
              <a:ext uri="{FF2B5EF4-FFF2-40B4-BE49-F238E27FC236}">
                <a16:creationId xmlns:a16="http://schemas.microsoft.com/office/drawing/2014/main" id="{E9603DB5-5922-427E-B055-D5FA03B295DD}"/>
              </a:ext>
            </a:extLst>
          </p:cNvPr>
          <p:cNvSpPr>
            <a:spLocks noGrp="1"/>
          </p:cNvSpPr>
          <p:nvPr>
            <p:ph type="body" sz="quarter" idx="28" hasCustomPrompt="1"/>
          </p:nvPr>
        </p:nvSpPr>
        <p:spPr>
          <a:xfrm>
            <a:off x="5926251" y="-5126"/>
            <a:ext cx="6275276" cy="6868449"/>
          </a:xfrm>
          <a:prstGeom prst="rect">
            <a:avLst/>
          </a:prstGeom>
          <a:solidFill>
            <a:schemeClr val="bg1">
              <a:lumMod val="95000"/>
            </a:schemeClr>
          </a:solidFill>
        </p:spPr>
        <p:txBody>
          <a:bodyPr wrap="square">
            <a:noAutofit/>
          </a:bodyPr>
          <a:lstStyle>
            <a:lvl1pPr marL="0" indent="0">
              <a:buNone/>
              <a:defRPr/>
            </a:lvl1pPr>
          </a:lstStyle>
          <a:p>
            <a:pPr lvl="0"/>
            <a:r>
              <a:rPr lang="en-GB" noProof="0" dirty="0"/>
              <a:t>  </a:t>
            </a:r>
          </a:p>
        </p:txBody>
      </p:sp>
      <p:sp>
        <p:nvSpPr>
          <p:cNvPr id="8" name="Grafiek">
            <a:extLst>
              <a:ext uri="{FF2B5EF4-FFF2-40B4-BE49-F238E27FC236}">
                <a16:creationId xmlns:a16="http://schemas.microsoft.com/office/drawing/2014/main" id="{BCF6D647-27B7-4434-A2A9-89DCA489ABB0}"/>
              </a:ext>
            </a:extLst>
          </p:cNvPr>
          <p:cNvSpPr>
            <a:spLocks noGrp="1"/>
          </p:cNvSpPr>
          <p:nvPr>
            <p:ph type="chart" sz="quarter" idx="15" hasCustomPrompt="1"/>
          </p:nvPr>
        </p:nvSpPr>
        <p:spPr>
          <a:xfrm>
            <a:off x="6405701" y="1467101"/>
            <a:ext cx="5266800" cy="4600198"/>
          </a:xfrm>
          <a:prstGeom prst="rect">
            <a:avLst/>
          </a:prstGeom>
          <a:noFill/>
        </p:spPr>
        <p:txBody>
          <a:bodyPr vert="horz" lIns="0" tIns="1404000" rIns="0" bIns="0" rtlCol="0">
            <a:noAutofit/>
          </a:bodyPr>
          <a:lstStyle>
            <a:lvl1pPr>
              <a:lnSpc>
                <a:spcPct val="100000"/>
              </a:lnSpc>
              <a:spcBef>
                <a:spcPts val="0"/>
              </a:spcBef>
              <a:defRPr lang="nl-NL" sz="1200" baseline="0" dirty="0">
                <a:solidFill>
                  <a:schemeClr val="bg1">
                    <a:lumMod val="50000"/>
                  </a:schemeClr>
                </a:solidFill>
              </a:defRPr>
            </a:lvl1pPr>
          </a:lstStyle>
          <a:p>
            <a:pPr marL="0" lvl="0" indent="0" algn="ctr">
              <a:buNone/>
            </a:pPr>
            <a:r>
              <a:rPr lang="en-GB" noProof="0" dirty="0"/>
              <a:t>Click on the icon below</a:t>
            </a:r>
            <a:br>
              <a:rPr lang="en-GB" noProof="0" dirty="0"/>
            </a:br>
            <a:r>
              <a:rPr lang="en-GB" noProof="0" dirty="0"/>
              <a:t>to insert a chart</a:t>
            </a:r>
          </a:p>
        </p:txBody>
      </p:sp>
      <p:sp>
        <p:nvSpPr>
          <p:cNvPr id="2" name="Titel 1">
            <a:extLst>
              <a:ext uri="{FF2B5EF4-FFF2-40B4-BE49-F238E27FC236}">
                <a16:creationId xmlns:a16="http://schemas.microsoft.com/office/drawing/2014/main" id="{F9DFD1E8-4380-4E1A-93E6-E35BB61A1E10}"/>
              </a:ext>
            </a:extLst>
          </p:cNvPr>
          <p:cNvSpPr>
            <a:spLocks noGrp="1"/>
          </p:cNvSpPr>
          <p:nvPr>
            <p:ph type="title" hasCustomPrompt="1"/>
          </p:nvPr>
        </p:nvSpPr>
        <p:spPr>
          <a:xfrm>
            <a:off x="540000" y="540000"/>
            <a:ext cx="9180000" cy="387099"/>
          </a:xfrm>
          <a:prstGeom prst="rect">
            <a:avLst/>
          </a:prstGeom>
        </p:spPr>
        <p:txBody>
          <a:bodyPr/>
          <a:lstStyle>
            <a:lvl1pPr>
              <a:defRPr/>
            </a:lvl1pPr>
          </a:lstStyle>
          <a:p>
            <a:r>
              <a:rPr lang="en-GB"/>
              <a:t>Heading</a:t>
            </a:r>
            <a:endParaRPr lang="en-GB" dirty="0"/>
          </a:p>
        </p:txBody>
      </p:sp>
      <p:sp>
        <p:nvSpPr>
          <p:cNvPr id="4" name="Tijdelijke aanduiding voor dianummer 3">
            <a:extLst>
              <a:ext uri="{FF2B5EF4-FFF2-40B4-BE49-F238E27FC236}">
                <a16:creationId xmlns:a16="http://schemas.microsoft.com/office/drawing/2014/main" id="{E8B6CCA1-7FD1-4A28-9D19-C774746079AE}"/>
              </a:ext>
            </a:extLst>
          </p:cNvPr>
          <p:cNvSpPr>
            <a:spLocks noGrp="1"/>
          </p:cNvSpPr>
          <p:nvPr>
            <p:ph type="sldNum" sz="quarter" idx="11"/>
          </p:nvPr>
        </p:nvSpPr>
        <p:spPr>
          <a:xfrm>
            <a:off x="540000" y="6361490"/>
            <a:ext cx="212470" cy="212470"/>
          </a:xfrm>
          <a:prstGeom prst="rect">
            <a:avLst/>
          </a:prstGeom>
        </p:spPr>
        <p:txBody>
          <a:bodyPr/>
          <a:lstStyle>
            <a:lvl1pPr>
              <a:defRPr>
                <a:latin typeface="+mn-lt"/>
              </a:defRPr>
            </a:lvl1pPr>
          </a:lstStyle>
          <a:p>
            <a:fld id="{23D2BB9B-B463-4028-B950-91DDC3FACFD9}" type="slidenum">
              <a:rPr lang="en-GB" smtClean="0"/>
              <a:pPr/>
              <a:t>‹#›</a:t>
            </a:fld>
            <a:endParaRPr lang="en-GB" dirty="0"/>
          </a:p>
        </p:txBody>
      </p:sp>
      <p:sp>
        <p:nvSpPr>
          <p:cNvPr id="5" name="Tijdelijke aanduiding voor tekst 3">
            <a:extLst>
              <a:ext uri="{FF2B5EF4-FFF2-40B4-BE49-F238E27FC236}">
                <a16:creationId xmlns:a16="http://schemas.microsoft.com/office/drawing/2014/main" id="{232DCF0E-1150-48D8-A242-5E339EADF189}"/>
              </a:ext>
            </a:extLst>
          </p:cNvPr>
          <p:cNvSpPr>
            <a:spLocks noGrp="1"/>
          </p:cNvSpPr>
          <p:nvPr>
            <p:ph type="body" sz="quarter" idx="12" hasCustomPrompt="1"/>
          </p:nvPr>
        </p:nvSpPr>
        <p:spPr>
          <a:xfrm>
            <a:off x="537372" y="1466499"/>
            <a:ext cx="5037928" cy="4600800"/>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Bullet</a:t>
            </a:r>
          </a:p>
          <a:p>
            <a:pPr lvl="1"/>
            <a:r>
              <a:rPr lang="en-GB" dirty="0"/>
              <a:t>Sub-bullet</a:t>
            </a:r>
          </a:p>
          <a:p>
            <a:pPr lvl="2"/>
            <a:r>
              <a:rPr lang="en-GB" noProof="0" dirty="0"/>
              <a:t>Plain text</a:t>
            </a:r>
          </a:p>
          <a:p>
            <a:pPr lvl="3"/>
            <a:r>
              <a:rPr lang="en-GB" noProof="0" dirty="0"/>
              <a:t>Header</a:t>
            </a:r>
          </a:p>
          <a:p>
            <a:pPr lvl="4"/>
            <a:r>
              <a:rPr lang="en-GB" noProof="0" dirty="0"/>
              <a:t>Numbering</a:t>
            </a:r>
          </a:p>
          <a:p>
            <a:pPr lvl="5"/>
            <a:r>
              <a:rPr lang="en-GB" noProof="0" dirty="0"/>
              <a:t>Bullet</a:t>
            </a:r>
          </a:p>
          <a:p>
            <a:pPr lvl="6"/>
            <a:r>
              <a:rPr lang="en-GB" noProof="0" dirty="0"/>
              <a:t>Sub-bullet</a:t>
            </a:r>
          </a:p>
          <a:p>
            <a:pPr lvl="7"/>
            <a:r>
              <a:rPr lang="en-GB" noProof="0" dirty="0"/>
              <a:t>Plain text</a:t>
            </a:r>
          </a:p>
          <a:p>
            <a:pPr lvl="8"/>
            <a:r>
              <a:rPr lang="en-GB" noProof="0"/>
              <a:t>Header</a:t>
            </a:r>
            <a:endParaRPr lang="en-GB" dirty="0"/>
          </a:p>
        </p:txBody>
      </p:sp>
      <p:sp>
        <p:nvSpPr>
          <p:cNvPr id="10" name="Tekstvak 9">
            <a:extLst>
              <a:ext uri="{FF2B5EF4-FFF2-40B4-BE49-F238E27FC236}">
                <a16:creationId xmlns:a16="http://schemas.microsoft.com/office/drawing/2014/main" id="{11D18F2F-8B5F-46E0-82F4-13266339CF2D}"/>
              </a:ext>
            </a:extLst>
          </p:cNvPr>
          <p:cNvSpPr txBox="1"/>
          <p:nvPr userDrawn="1"/>
        </p:nvSpPr>
        <p:spPr>
          <a:xfrm>
            <a:off x="8658225" y="-271056"/>
            <a:ext cx="3533775" cy="169277"/>
          </a:xfrm>
          <a:prstGeom prst="rect">
            <a:avLst/>
          </a:prstGeom>
          <a:noFill/>
        </p:spPr>
        <p:txBody>
          <a:bodyPr wrap="square" lIns="0" tIns="0" rIns="0" bIns="0" rtlCol="0">
            <a:spAutoFit/>
          </a:bodyPr>
          <a:lstStyle/>
          <a:p>
            <a:pPr algn="r"/>
            <a:r>
              <a:rPr lang="en-GB" sz="1100" noProof="0" dirty="0">
                <a:solidFill>
                  <a:schemeClr val="tx2"/>
                </a:solidFill>
                <a:latin typeface="Fedra Sans Std Book" panose="020B0403040000020004" pitchFamily="34" charset="0"/>
                <a:ea typeface="Fedra Sans Std Book" panose="020B0403040000020004" pitchFamily="34" charset="0"/>
              </a:rPr>
              <a:t>Text + chart</a:t>
            </a:r>
          </a:p>
        </p:txBody>
      </p:sp>
      <p:grpSp>
        <p:nvGrpSpPr>
          <p:cNvPr id="24" name="INSTRUCTION">
            <a:extLst>
              <a:ext uri="{FF2B5EF4-FFF2-40B4-BE49-F238E27FC236}">
                <a16:creationId xmlns:a16="http://schemas.microsoft.com/office/drawing/2014/main" id="{69E8E7F0-8B8A-4273-A478-1F47496B7DF3}"/>
              </a:ext>
            </a:extLst>
          </p:cNvPr>
          <p:cNvGrpSpPr/>
          <p:nvPr userDrawn="1"/>
        </p:nvGrpSpPr>
        <p:grpSpPr>
          <a:xfrm>
            <a:off x="-3786437" y="0"/>
            <a:ext cx="3693386" cy="5359349"/>
            <a:chOff x="-3786437" y="0"/>
            <a:chExt cx="3693386" cy="5359349"/>
          </a:xfrm>
        </p:grpSpPr>
        <p:sp>
          <p:nvSpPr>
            <p:cNvPr id="25" name="Rechthoek 24">
              <a:extLst>
                <a:ext uri="{FF2B5EF4-FFF2-40B4-BE49-F238E27FC236}">
                  <a16:creationId xmlns:a16="http://schemas.microsoft.com/office/drawing/2014/main" id="{D07DE381-A64F-449C-840D-C51330C9C96B}"/>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Choosing text levels</a:t>
              </a:r>
            </a:p>
          </p:txBody>
        </p:sp>
        <p:sp>
          <p:nvSpPr>
            <p:cNvPr id="26" name="Ovaal 25">
              <a:extLst>
                <a:ext uri="{FF2B5EF4-FFF2-40B4-BE49-F238E27FC236}">
                  <a16:creationId xmlns:a16="http://schemas.microsoft.com/office/drawing/2014/main" id="{E842CF1D-EFE8-4ED0-9359-388BB8A24399}"/>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7" name="Rechthoek 26">
              <a:extLst>
                <a:ext uri="{FF2B5EF4-FFF2-40B4-BE49-F238E27FC236}">
                  <a16:creationId xmlns:a16="http://schemas.microsoft.com/office/drawing/2014/main" id="{C20005B5-F6B1-4E5E-81DE-33E86DC40E61}"/>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accent5"/>
                </a:buClr>
                <a:buSzTx/>
                <a:buFont typeface="Arial" panose="020B0604020202020204" pitchFamily="34" charset="0"/>
                <a:buChar char="•"/>
                <a:tabLst/>
                <a:defRPr/>
              </a:pPr>
              <a:r>
                <a:rPr kumimoji="0" lang="en-GB" sz="1200" b="0" i="0" u="none" strike="noStrike" kern="0" cap="none" spc="0" normalizeH="0" baseline="0" noProof="0">
                  <a:ln>
                    <a:noFill/>
                  </a:ln>
                  <a:solidFill>
                    <a:schemeClr val="accent1"/>
                  </a:solidFill>
                  <a:effectLst/>
                  <a:uLnTx/>
                  <a:uFillTx/>
                  <a:latin typeface="+mn-lt"/>
                  <a:cs typeface="Segoe UI Light" panose="020B0502040204020203" pitchFamily="34" charset="0"/>
                </a:rPr>
                <a:t>Bullet</a:t>
              </a:r>
              <a:endParaRPr kumimoji="0" lang="en-GB" sz="1200" b="0" i="0" u="none" strike="noStrike" kern="0" cap="none" spc="0" normalizeH="0" baseline="0" noProof="0" dirty="0">
                <a:ln>
                  <a:noFill/>
                </a:ln>
                <a:solidFill>
                  <a:schemeClr val="accent1"/>
                </a:solidFill>
                <a:effectLst/>
                <a:uLnTx/>
                <a:uFillTx/>
                <a:latin typeface="+mn-lt"/>
                <a:cs typeface="Segoe UI Light" panose="020B0502040204020203" pitchFamily="34" charset="0"/>
              </a:endParaRPr>
            </a:p>
          </p:txBody>
        </p:sp>
        <p:sp>
          <p:nvSpPr>
            <p:cNvPr id="28" name="Ovaal 27">
              <a:extLst>
                <a:ext uri="{FF2B5EF4-FFF2-40B4-BE49-F238E27FC236}">
                  <a16:creationId xmlns:a16="http://schemas.microsoft.com/office/drawing/2014/main" id="{9C6E0F1D-24C4-4980-979F-225CE587DC1B}"/>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9" name="Rechthoek 28">
              <a:extLst>
                <a:ext uri="{FF2B5EF4-FFF2-40B4-BE49-F238E27FC236}">
                  <a16:creationId xmlns:a16="http://schemas.microsoft.com/office/drawing/2014/main" id="{CF12D0AB-B66E-4FA4-A989-78418B1F0E3E}"/>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‘Home’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30" name="Rechthoek 29">
              <a:extLst>
                <a:ext uri="{FF2B5EF4-FFF2-40B4-BE49-F238E27FC236}">
                  <a16:creationId xmlns:a16="http://schemas.microsoft.com/office/drawing/2014/main" id="{0713DD8A-2496-4629-91D8-4C248DA415C0}"/>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61950" marR="0" lvl="0" indent="-180975" defTabSz="914400" eaLnBrk="1" fontAlgn="auto" latinLnBrk="0" hangingPunct="1">
                <a:lnSpc>
                  <a:spcPct val="90000"/>
                </a:lnSpc>
                <a:spcBef>
                  <a:spcPts val="600"/>
                </a:spcBef>
                <a:spcAft>
                  <a:spcPts val="600"/>
                </a:spcAft>
                <a:buClr>
                  <a:schemeClr val="accent5"/>
                </a:buClr>
                <a:buSzTx/>
                <a:buFont typeface="Arial" panose="020B0604020202020204" pitchFamily="34" charset="0"/>
                <a:buChar char="•"/>
                <a:tabLst/>
                <a:defRPr/>
              </a:pPr>
              <a:r>
                <a:rPr kumimoji="0" lang="en-GB" sz="1200" b="0" i="0" u="none" strike="noStrike" kern="0" cap="none" spc="0" normalizeH="0" baseline="0" noProof="0">
                  <a:ln>
                    <a:noFill/>
                  </a:ln>
                  <a:solidFill>
                    <a:schemeClr val="accent1"/>
                  </a:solidFill>
                  <a:effectLst/>
                  <a:uLnTx/>
                  <a:uFillTx/>
                  <a:latin typeface="+mn-lt"/>
                  <a:cs typeface="Segoe UI Light" panose="020B0502040204020203" pitchFamily="34" charset="0"/>
                </a:rPr>
                <a:t>Sub-bullet</a:t>
              </a:r>
              <a:endParaRPr kumimoji="0" lang="en-GB" sz="1200" b="0" i="0" u="none" strike="noStrike" kern="0" cap="none" spc="0" normalizeH="0" baseline="0" noProof="0" dirty="0">
                <a:ln>
                  <a:noFill/>
                </a:ln>
                <a:solidFill>
                  <a:schemeClr val="accent1"/>
                </a:solidFill>
                <a:effectLst/>
                <a:uLnTx/>
                <a:uFillTx/>
                <a:latin typeface="+mn-lt"/>
                <a:cs typeface="Segoe UI Light" panose="020B0502040204020203" pitchFamily="34" charset="0"/>
              </a:endParaRPr>
            </a:p>
          </p:txBody>
        </p:sp>
        <p:sp>
          <p:nvSpPr>
            <p:cNvPr id="31" name="Ovaal 30">
              <a:extLst>
                <a:ext uri="{FF2B5EF4-FFF2-40B4-BE49-F238E27FC236}">
                  <a16:creationId xmlns:a16="http://schemas.microsoft.com/office/drawing/2014/main" id="{C36401EF-D141-4BBB-B2B1-B0DD6AF7C29B}"/>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32" name="Rechthoek 31">
              <a:extLst>
                <a:ext uri="{FF2B5EF4-FFF2-40B4-BE49-F238E27FC236}">
                  <a16:creationId xmlns:a16="http://schemas.microsoft.com/office/drawing/2014/main" id="{FDD66642-68BA-4388-A9AE-10C9B2CD9204}"/>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
                  <a:schemeClr val="accent3"/>
                </a:buClr>
                <a:buSzTx/>
                <a:buFont typeface="Open Sans" panose="020B0606030504020204" pitchFamily="34" charset="0"/>
                <a:buNone/>
                <a:tabLst/>
                <a:defRPr/>
              </a:pPr>
              <a:r>
                <a:rPr kumimoji="0" lang="en-GB" sz="1200" b="0" i="0" u="none" strike="noStrike" kern="0" cap="none" spc="0" normalizeH="0" baseline="0" noProof="0">
                  <a:ln>
                    <a:noFill/>
                  </a:ln>
                  <a:solidFill>
                    <a:schemeClr val="accent1"/>
                  </a:solidFill>
                  <a:effectLst/>
                  <a:uLnTx/>
                  <a:uFillTx/>
                  <a:latin typeface="+mn-lt"/>
                  <a:cs typeface="Segoe UI Light" panose="020B0502040204020203" pitchFamily="34" charset="0"/>
                </a:rPr>
                <a:t>Plain text</a:t>
              </a:r>
              <a:endParaRPr kumimoji="0" lang="en-GB" sz="1200" b="0" i="0" u="none" strike="noStrike" kern="0" cap="none" spc="0" normalizeH="0" baseline="0" noProof="0" dirty="0">
                <a:ln>
                  <a:noFill/>
                </a:ln>
                <a:solidFill>
                  <a:schemeClr val="accent1"/>
                </a:solidFill>
                <a:effectLst/>
                <a:uLnTx/>
                <a:uFillTx/>
                <a:latin typeface="+mn-lt"/>
                <a:cs typeface="Segoe UI Light" panose="020B0502040204020203" pitchFamily="34" charset="0"/>
              </a:endParaRPr>
            </a:p>
          </p:txBody>
        </p:sp>
        <p:sp>
          <p:nvSpPr>
            <p:cNvPr id="33" name="Ovaal 32">
              <a:extLst>
                <a:ext uri="{FF2B5EF4-FFF2-40B4-BE49-F238E27FC236}">
                  <a16:creationId xmlns:a16="http://schemas.microsoft.com/office/drawing/2014/main" id="{69380A45-5AC2-43A0-B7CC-5EC9024F2761}"/>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34" name="Rechthoek 33">
              <a:extLst>
                <a:ext uri="{FF2B5EF4-FFF2-40B4-BE49-F238E27FC236}">
                  <a16:creationId xmlns:a16="http://schemas.microsoft.com/office/drawing/2014/main" id="{DAD534FA-9833-46F4-B9D4-E1759CD448B8}"/>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400" b="0" i="0" u="none" strike="noStrike" kern="0" cap="none" spc="0" normalizeH="0" baseline="0" noProof="0">
                  <a:ln>
                    <a:noFill/>
                  </a:ln>
                  <a:solidFill>
                    <a:schemeClr val="accent5"/>
                  </a:solidFill>
                  <a:effectLst/>
                  <a:uLnTx/>
                  <a:uFillTx/>
                  <a:latin typeface="+mn-lt"/>
                  <a:cs typeface="Segoe UI Light" panose="020B0502040204020203" pitchFamily="34" charset="0"/>
                </a:rPr>
                <a:t>Header</a:t>
              </a:r>
              <a:endParaRPr kumimoji="0" lang="en-GB" sz="1400" b="0" i="0" u="none" strike="noStrike" kern="0" cap="none" spc="0" normalizeH="0" baseline="0" noProof="0" dirty="0">
                <a:ln>
                  <a:noFill/>
                </a:ln>
                <a:solidFill>
                  <a:schemeClr val="accent5"/>
                </a:solidFill>
                <a:effectLst/>
                <a:uLnTx/>
                <a:uFillTx/>
                <a:latin typeface="+mn-lt"/>
                <a:cs typeface="Segoe UI Light" panose="020B0502040204020203" pitchFamily="34" charset="0"/>
              </a:endParaRPr>
            </a:p>
          </p:txBody>
        </p:sp>
        <p:sp>
          <p:nvSpPr>
            <p:cNvPr id="35" name="Ovaal 34">
              <a:extLst>
                <a:ext uri="{FF2B5EF4-FFF2-40B4-BE49-F238E27FC236}">
                  <a16:creationId xmlns:a16="http://schemas.microsoft.com/office/drawing/2014/main" id="{B11E832E-DFD4-4EDA-8F0F-3D2789696C66}"/>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36" name="Rechthoek 35">
              <a:extLst>
                <a:ext uri="{FF2B5EF4-FFF2-40B4-BE49-F238E27FC236}">
                  <a16:creationId xmlns:a16="http://schemas.microsoft.com/office/drawing/2014/main" id="{596F8173-FD6C-47E2-93C5-1407726FFA10}"/>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228600" marR="0" lvl="0" indent="-228600" defTabSz="914400" eaLnBrk="1" fontAlgn="auto" latinLnBrk="0" hangingPunct="1">
                <a:lnSpc>
                  <a:spcPct val="90000"/>
                </a:lnSpc>
                <a:spcBef>
                  <a:spcPts val="600"/>
                </a:spcBef>
                <a:spcAft>
                  <a:spcPts val="600"/>
                </a:spcAft>
                <a:buClr>
                  <a:schemeClr val="accent5"/>
                </a:buClr>
                <a:buSzTx/>
                <a:buFont typeface="+mj-lt"/>
                <a:buAutoNum type="arabicPeriod"/>
                <a:tabLst/>
                <a:defRPr/>
              </a:pPr>
              <a:r>
                <a:rPr kumimoji="0" lang="en-GB" sz="1200" b="0" i="0" u="none" strike="noStrike" kern="0" cap="none" spc="0" normalizeH="0" baseline="0" noProof="0">
                  <a:ln>
                    <a:noFill/>
                  </a:ln>
                  <a:solidFill>
                    <a:schemeClr val="accent1"/>
                  </a:solidFill>
                  <a:effectLst/>
                  <a:uLnTx/>
                  <a:uFillTx/>
                  <a:latin typeface="+mn-lt"/>
                  <a:cs typeface="Segoe UI Light" panose="020B0502040204020203" pitchFamily="34" charset="0"/>
                </a:rPr>
                <a:t>Numbering</a:t>
              </a:r>
              <a:endParaRPr kumimoji="0" lang="en-GB" sz="1200" b="0" i="0" u="none" strike="noStrike" kern="0" cap="none" spc="0" normalizeH="0" baseline="0" noProof="0" dirty="0">
                <a:ln>
                  <a:noFill/>
                </a:ln>
                <a:solidFill>
                  <a:schemeClr val="accent1"/>
                </a:solidFill>
                <a:effectLst/>
                <a:uLnTx/>
                <a:uFillTx/>
                <a:latin typeface="+mn-lt"/>
                <a:cs typeface="Segoe UI Light" panose="020B0502040204020203" pitchFamily="34" charset="0"/>
              </a:endParaRPr>
            </a:p>
          </p:txBody>
        </p:sp>
        <p:sp>
          <p:nvSpPr>
            <p:cNvPr id="37" name="Ovaal 36">
              <a:extLst>
                <a:ext uri="{FF2B5EF4-FFF2-40B4-BE49-F238E27FC236}">
                  <a16:creationId xmlns:a16="http://schemas.microsoft.com/office/drawing/2014/main" id="{2906158D-AC54-47D0-A75B-BF9737A821DE}"/>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38" name="Rechthoek 37">
              <a:extLst>
                <a:ext uri="{FF2B5EF4-FFF2-40B4-BE49-F238E27FC236}">
                  <a16:creationId xmlns:a16="http://schemas.microsoft.com/office/drawing/2014/main" id="{5B3AC651-DDAD-4058-8978-2BAC91BCF6E9}"/>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61950" marR="0" lvl="0" indent="-180975" defTabSz="914400" eaLnBrk="1" fontAlgn="auto" latinLnBrk="0" hangingPunct="1">
                <a:lnSpc>
                  <a:spcPct val="90000"/>
                </a:lnSpc>
                <a:spcBef>
                  <a:spcPts val="600"/>
                </a:spcBef>
                <a:spcAft>
                  <a:spcPts val="600"/>
                </a:spcAft>
                <a:buClr>
                  <a:schemeClr val="accent5"/>
                </a:buClr>
                <a:buSzTx/>
                <a:buFont typeface="Arial" panose="020B0604020202020204" pitchFamily="34" charset="0"/>
                <a:buChar char="•"/>
                <a:tabLst/>
                <a:defRPr/>
              </a:pPr>
              <a:r>
                <a:rPr kumimoji="0" lang="en-GB" sz="1200" b="0" i="0" u="none" strike="noStrike" kern="0" cap="none" spc="0" normalizeH="0" baseline="0" noProof="0">
                  <a:ln>
                    <a:noFill/>
                  </a:ln>
                  <a:solidFill>
                    <a:schemeClr val="accent1"/>
                  </a:solidFill>
                  <a:effectLst/>
                  <a:uLnTx/>
                  <a:uFillTx/>
                  <a:latin typeface="+mn-lt"/>
                  <a:cs typeface="Segoe UI Light" panose="020B0502040204020203" pitchFamily="34" charset="0"/>
                </a:rPr>
                <a:t>Sub-bullet</a:t>
              </a:r>
              <a:endParaRPr kumimoji="0" lang="en-GB" sz="1200" b="0" i="0" u="none" strike="noStrike" kern="0" cap="none" spc="0" normalizeH="0" baseline="0" noProof="0" dirty="0">
                <a:ln>
                  <a:noFill/>
                </a:ln>
                <a:solidFill>
                  <a:schemeClr val="accent1"/>
                </a:solidFill>
                <a:effectLst/>
                <a:uLnTx/>
                <a:uFillTx/>
                <a:latin typeface="+mn-lt"/>
                <a:cs typeface="Segoe UI Light" panose="020B0502040204020203" pitchFamily="34" charset="0"/>
              </a:endParaRPr>
            </a:p>
          </p:txBody>
        </p:sp>
        <p:sp>
          <p:nvSpPr>
            <p:cNvPr id="39" name="Ovaal 38">
              <a:extLst>
                <a:ext uri="{FF2B5EF4-FFF2-40B4-BE49-F238E27FC236}">
                  <a16:creationId xmlns:a16="http://schemas.microsoft.com/office/drawing/2014/main" id="{18B0C93F-46A3-4294-8534-AC2B0F3F744E}"/>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40" name="Rechthoek 39">
              <a:extLst>
                <a:ext uri="{FF2B5EF4-FFF2-40B4-BE49-F238E27FC236}">
                  <a16:creationId xmlns:a16="http://schemas.microsoft.com/office/drawing/2014/main" id="{4946B5DA-CF87-49EE-BA94-2471087B9D13}"/>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
                  <a:schemeClr val="accent3"/>
                </a:buClr>
                <a:buSzTx/>
                <a:buFont typeface="Open Sans" panose="020B0606030504020204" pitchFamily="34" charset="0"/>
                <a:buNone/>
                <a:tabLst/>
                <a:defRPr/>
              </a:pPr>
              <a:r>
                <a:rPr kumimoji="0" lang="en-GB" sz="1200" b="0" i="0" u="none" strike="noStrike" kern="0" cap="none" spc="0" normalizeH="0" baseline="0" noProof="0">
                  <a:ln>
                    <a:noFill/>
                  </a:ln>
                  <a:solidFill>
                    <a:schemeClr val="accent1"/>
                  </a:solidFill>
                  <a:effectLst/>
                  <a:uLnTx/>
                  <a:uFillTx/>
                  <a:latin typeface="+mn-lt"/>
                  <a:cs typeface="Segoe UI Light" panose="020B0502040204020203" pitchFamily="34" charset="0"/>
                </a:rPr>
                <a:t>Plain text</a:t>
              </a:r>
              <a:endParaRPr kumimoji="0" lang="en-GB" sz="1200" b="0" i="0" u="none" strike="noStrike" kern="0" cap="none" spc="0" normalizeH="0" baseline="0" noProof="0" dirty="0">
                <a:ln>
                  <a:noFill/>
                </a:ln>
                <a:solidFill>
                  <a:schemeClr val="accent1"/>
                </a:solidFill>
                <a:effectLst/>
                <a:uLnTx/>
                <a:uFillTx/>
                <a:latin typeface="+mn-lt"/>
                <a:cs typeface="Segoe UI Light" panose="020B0502040204020203" pitchFamily="34" charset="0"/>
              </a:endParaRPr>
            </a:p>
          </p:txBody>
        </p:sp>
        <p:sp>
          <p:nvSpPr>
            <p:cNvPr id="41" name="Ovaal 40">
              <a:extLst>
                <a:ext uri="{FF2B5EF4-FFF2-40B4-BE49-F238E27FC236}">
                  <a16:creationId xmlns:a16="http://schemas.microsoft.com/office/drawing/2014/main" id="{B4472071-EF46-40B5-96A8-2BA6A6A560F3}"/>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42" name="Rechthoek 41">
              <a:extLst>
                <a:ext uri="{FF2B5EF4-FFF2-40B4-BE49-F238E27FC236}">
                  <a16:creationId xmlns:a16="http://schemas.microsoft.com/office/drawing/2014/main" id="{E8274F3E-4F1C-4B84-B043-A6898102B2B8}"/>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R="0" lvl="0" indent="0" fontAlgn="auto">
                <a:lnSpc>
                  <a:spcPct val="90000"/>
                </a:lnSpc>
                <a:spcBef>
                  <a:spcPts val="600"/>
                </a:spcBef>
                <a:spcAft>
                  <a:spcPts val="600"/>
                </a:spcAft>
                <a:buClrTx/>
                <a:buSzTx/>
                <a:buFontTx/>
                <a:buNone/>
                <a:tabLst/>
              </a:pPr>
              <a:r>
                <a:rPr kumimoji="0" lang="en-GB" sz="1400" b="0" i="0" u="none" strike="noStrike" kern="0" cap="none" spc="0" normalizeH="0" baseline="0" noProof="0">
                  <a:ln>
                    <a:noFill/>
                  </a:ln>
                  <a:solidFill>
                    <a:schemeClr val="accent5"/>
                  </a:solidFill>
                  <a:effectLst/>
                  <a:uLnTx/>
                  <a:uFillTx/>
                  <a:cs typeface="Segoe UI Light" panose="020B0502040204020203" pitchFamily="34" charset="0"/>
                </a:rPr>
                <a:t>Header</a:t>
              </a:r>
              <a:endParaRPr kumimoji="0" lang="en-GB" sz="1400" b="0" i="0" u="none" strike="noStrike" kern="0" cap="none" spc="0" normalizeH="0" baseline="0" noProof="0" dirty="0">
                <a:ln>
                  <a:noFill/>
                </a:ln>
                <a:solidFill>
                  <a:schemeClr val="accent5"/>
                </a:solidFill>
                <a:effectLst/>
                <a:uLnTx/>
                <a:uFillTx/>
                <a:cs typeface="Segoe UI Light" panose="020B0502040204020203" pitchFamily="34" charset="0"/>
              </a:endParaRPr>
            </a:p>
          </p:txBody>
        </p:sp>
        <p:sp>
          <p:nvSpPr>
            <p:cNvPr id="43" name="Ovaal 42">
              <a:extLst>
                <a:ext uri="{FF2B5EF4-FFF2-40B4-BE49-F238E27FC236}">
                  <a16:creationId xmlns:a16="http://schemas.microsoft.com/office/drawing/2014/main" id="{F60B55AE-8C79-4405-BCBC-67E845127855}"/>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44" name="Rechthoek 43">
              <a:extLst>
                <a:ext uri="{FF2B5EF4-FFF2-40B4-BE49-F238E27FC236}">
                  <a16:creationId xmlns:a16="http://schemas.microsoft.com/office/drawing/2014/main" id="{31B70CC6-4E8B-4F84-830C-20C9F1B07B2F}"/>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accent5"/>
                </a:buClr>
                <a:buSzTx/>
                <a:buFont typeface="Arial" panose="020B0604020202020204" pitchFamily="34" charset="0"/>
                <a:buChar char="•"/>
                <a:tabLst/>
                <a:defRPr/>
              </a:pPr>
              <a:r>
                <a:rPr kumimoji="0" lang="en-GB" sz="1200" b="0" i="0" u="none" strike="noStrike" kern="0" cap="none" spc="0" normalizeH="0" baseline="0" noProof="0">
                  <a:ln>
                    <a:noFill/>
                  </a:ln>
                  <a:solidFill>
                    <a:schemeClr val="accent1"/>
                  </a:solidFill>
                  <a:effectLst/>
                  <a:uLnTx/>
                  <a:uFillTx/>
                  <a:latin typeface="+mn-lt"/>
                  <a:cs typeface="Segoe UI Light" panose="020B0502040204020203" pitchFamily="34" charset="0"/>
                </a:rPr>
                <a:t>Bullet</a:t>
              </a:r>
              <a:endParaRPr kumimoji="0" lang="en-GB" sz="1200" b="0" i="0" u="none" strike="noStrike" kern="0" cap="none" spc="0" normalizeH="0" baseline="0" noProof="0" dirty="0">
                <a:ln>
                  <a:noFill/>
                </a:ln>
                <a:solidFill>
                  <a:schemeClr val="accent1"/>
                </a:solidFill>
                <a:effectLst/>
                <a:uLnTx/>
                <a:uFillTx/>
                <a:latin typeface="+mn-lt"/>
                <a:cs typeface="Segoe UI Light" panose="020B0502040204020203" pitchFamily="34" charset="0"/>
              </a:endParaRPr>
            </a:p>
          </p:txBody>
        </p:sp>
        <p:sp>
          <p:nvSpPr>
            <p:cNvPr id="45" name="Rechthoek 44">
              <a:extLst>
                <a:ext uri="{FF2B5EF4-FFF2-40B4-BE49-F238E27FC236}">
                  <a16:creationId xmlns:a16="http://schemas.microsoft.com/office/drawing/2014/main" id="{69B376B8-5AF5-43CD-B0E9-94173CC8CE47}"/>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instruction slide </a:t>
              </a:r>
              <a:r>
                <a:rPr lang="en-GB" sz="1200" b="1" cap="none" baseline="0" noProof="0" dirty="0">
                  <a:solidFill>
                    <a:srgbClr val="211F26"/>
                  </a:solidFill>
                  <a:latin typeface="Calibri" panose="020F0502020204030204" pitchFamily="34" charset="0"/>
                  <a:cs typeface="Calibri" panose="020F0502020204030204" pitchFamily="34" charset="0"/>
                </a:rPr>
                <a:t>‘VIDEO INSTRUCTIONS’</a:t>
              </a:r>
              <a:r>
                <a:rPr lang="en-GB" sz="1200" cap="none" baseline="0" noProof="0" dirty="0">
                  <a:solidFill>
                    <a:srgbClr val="211F26"/>
                  </a:solidFill>
                  <a:latin typeface="Calibri" panose="020F0502020204030204" pitchFamily="34" charset="0"/>
                  <a:cs typeface="Calibri" panose="020F0502020204030204" pitchFamily="34" charset="0"/>
                </a:rPr>
                <a:t>.</a:t>
              </a:r>
              <a:br>
                <a:rPr lang="en-GB" sz="1200" cap="none"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You’ll find it at the beginning of the presentation</a:t>
              </a:r>
              <a:br>
                <a:rPr lang="en-GB" sz="1200" cap="none"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or insert it via </a:t>
              </a:r>
              <a:r>
                <a:rPr lang="en-GB" sz="1200" i="1" cap="none" baseline="0" noProof="0" dirty="0">
                  <a:solidFill>
                    <a:srgbClr val="211F26"/>
                  </a:solidFill>
                  <a:latin typeface="Calibri" panose="020F0502020204030204" pitchFamily="34" charset="0"/>
                  <a:cs typeface="Calibri" panose="020F0502020204030204" pitchFamily="34" charset="0"/>
                </a:rPr>
                <a:t>‘Home’</a:t>
              </a:r>
              <a:r>
                <a:rPr lang="en-GB" sz="1200" cap="none" baseline="0" noProof="0" dirty="0">
                  <a:solidFill>
                    <a:srgbClr val="211F26"/>
                  </a:solidFill>
                  <a:latin typeface="Calibri" panose="020F0502020204030204" pitchFamily="34" charset="0"/>
                  <a:cs typeface="Calibri" panose="020F0502020204030204" pitchFamily="34" charset="0"/>
                </a:rPr>
                <a:t> &gt; </a:t>
              </a:r>
              <a:r>
                <a:rPr lang="en-GB" sz="1200" i="1" cap="none" baseline="0" noProof="0" dirty="0">
                  <a:solidFill>
                    <a:srgbClr val="211F26"/>
                  </a:solidFill>
                  <a:latin typeface="Calibri" panose="020F0502020204030204" pitchFamily="34" charset="0"/>
                  <a:cs typeface="Calibri" panose="020F0502020204030204" pitchFamily="34" charset="0"/>
                </a:rPr>
                <a:t>‘New Slide’.</a:t>
              </a:r>
            </a:p>
          </p:txBody>
        </p:sp>
        <p:grpSp>
          <p:nvGrpSpPr>
            <p:cNvPr id="46" name="ICOON_info">
              <a:extLst>
                <a:ext uri="{FF2B5EF4-FFF2-40B4-BE49-F238E27FC236}">
                  <a16:creationId xmlns:a16="http://schemas.microsoft.com/office/drawing/2014/main" id="{E418DC3D-F8C0-4779-A3A1-9D8482148211}"/>
                </a:ext>
              </a:extLst>
            </p:cNvPr>
            <p:cNvGrpSpPr/>
            <p:nvPr userDrawn="1"/>
          </p:nvGrpSpPr>
          <p:grpSpPr>
            <a:xfrm>
              <a:off x="-376736" y="4400186"/>
              <a:ext cx="283685" cy="283685"/>
              <a:chOff x="-510741" y="5913713"/>
              <a:chExt cx="267555" cy="267555"/>
            </a:xfrm>
          </p:grpSpPr>
          <p:sp>
            <p:nvSpPr>
              <p:cNvPr id="88" name="Ovaal 87">
                <a:extLst>
                  <a:ext uri="{FF2B5EF4-FFF2-40B4-BE49-F238E27FC236}">
                    <a16:creationId xmlns:a16="http://schemas.microsoft.com/office/drawing/2014/main" id="{0E7300F2-D4C0-4C3D-84FE-C6F35B3AD8E7}"/>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89" name="Graphic 163" descr="Informatie">
                <a:extLst>
                  <a:ext uri="{FF2B5EF4-FFF2-40B4-BE49-F238E27FC236}">
                    <a16:creationId xmlns:a16="http://schemas.microsoft.com/office/drawing/2014/main" id="{EDF63A4B-333E-4316-99F3-F6D62BB4BE78}"/>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47" name="VOORBEELD">
              <a:extLst>
                <a:ext uri="{FF2B5EF4-FFF2-40B4-BE49-F238E27FC236}">
                  <a16:creationId xmlns:a16="http://schemas.microsoft.com/office/drawing/2014/main" id="{EE3B0EEC-12C9-43EC-94FE-C4B5C2382F58}"/>
                </a:ext>
              </a:extLst>
            </p:cNvPr>
            <p:cNvGrpSpPr/>
            <p:nvPr userDrawn="1"/>
          </p:nvGrpSpPr>
          <p:grpSpPr>
            <a:xfrm>
              <a:off x="-3605171" y="458674"/>
              <a:ext cx="3234311" cy="558875"/>
              <a:chOff x="-3605171" y="458674"/>
              <a:chExt cx="3234311" cy="558875"/>
            </a:xfrm>
          </p:grpSpPr>
          <p:sp>
            <p:nvSpPr>
              <p:cNvPr id="48" name="Rechthoek 47">
                <a:extLst>
                  <a:ext uri="{FF2B5EF4-FFF2-40B4-BE49-F238E27FC236}">
                    <a16:creationId xmlns:a16="http://schemas.microsoft.com/office/drawing/2014/main" id="{3242AF70-4756-4CF6-B00B-27F7175171C3}"/>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Home</a:t>
                </a:r>
              </a:p>
            </p:txBody>
          </p:sp>
          <p:sp>
            <p:nvSpPr>
              <p:cNvPr id="49" name="Rechthoek 48">
                <a:extLst>
                  <a:ext uri="{FF2B5EF4-FFF2-40B4-BE49-F238E27FC236}">
                    <a16:creationId xmlns:a16="http://schemas.microsoft.com/office/drawing/2014/main" id="{56076417-FE11-490E-A8D2-D177F047F6C6}"/>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50" name="Groep 49">
                <a:extLst>
                  <a:ext uri="{FF2B5EF4-FFF2-40B4-BE49-F238E27FC236}">
                    <a16:creationId xmlns:a16="http://schemas.microsoft.com/office/drawing/2014/main" id="{B5FBE60A-4907-408C-9AF9-7FCFCC407713}"/>
                  </a:ext>
                </a:extLst>
              </p:cNvPr>
              <p:cNvGrpSpPr/>
              <p:nvPr userDrawn="1"/>
            </p:nvGrpSpPr>
            <p:grpSpPr>
              <a:xfrm>
                <a:off x="-3386247" y="830871"/>
                <a:ext cx="139423" cy="109566"/>
                <a:chOff x="-2866744" y="827071"/>
                <a:chExt cx="168701" cy="132575"/>
              </a:xfrm>
            </p:grpSpPr>
            <p:grpSp>
              <p:nvGrpSpPr>
                <p:cNvPr id="81" name="Groep 80">
                  <a:extLst>
                    <a:ext uri="{FF2B5EF4-FFF2-40B4-BE49-F238E27FC236}">
                      <a16:creationId xmlns:a16="http://schemas.microsoft.com/office/drawing/2014/main" id="{B9DB3883-3EDA-4411-98D9-A7F2746589EB}"/>
                    </a:ext>
                  </a:extLst>
                </p:cNvPr>
                <p:cNvGrpSpPr/>
                <p:nvPr userDrawn="1"/>
              </p:nvGrpSpPr>
              <p:grpSpPr>
                <a:xfrm>
                  <a:off x="-2866744" y="827071"/>
                  <a:ext cx="168701" cy="132575"/>
                  <a:chOff x="-2866744" y="827071"/>
                  <a:chExt cx="168701" cy="132575"/>
                </a:xfrm>
              </p:grpSpPr>
              <p:cxnSp>
                <p:nvCxnSpPr>
                  <p:cNvPr id="83" name="Rechte verbindingslijn 82">
                    <a:extLst>
                      <a:ext uri="{FF2B5EF4-FFF2-40B4-BE49-F238E27FC236}">
                        <a16:creationId xmlns:a16="http://schemas.microsoft.com/office/drawing/2014/main" id="{C843BC97-5D5A-4CD8-8510-5E9540B0DBD3}"/>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84" name="Rechte verbindingslijn 83">
                    <a:extLst>
                      <a:ext uri="{FF2B5EF4-FFF2-40B4-BE49-F238E27FC236}">
                        <a16:creationId xmlns:a16="http://schemas.microsoft.com/office/drawing/2014/main" id="{7B4449B3-B576-4BBB-891C-E6CB429618C8}"/>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85" name="Rechte verbindingslijn 84">
                    <a:extLst>
                      <a:ext uri="{FF2B5EF4-FFF2-40B4-BE49-F238E27FC236}">
                        <a16:creationId xmlns:a16="http://schemas.microsoft.com/office/drawing/2014/main" id="{62A0D757-E141-415B-BCEB-2DE22E89315B}"/>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86" name="Rechte verbindingslijn 85">
                    <a:extLst>
                      <a:ext uri="{FF2B5EF4-FFF2-40B4-BE49-F238E27FC236}">
                        <a16:creationId xmlns:a16="http://schemas.microsoft.com/office/drawing/2014/main" id="{42DC50E7-3408-45A0-A6EE-9368BB5AA7DB}"/>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87" name="Rechte verbindingslijn 86">
                    <a:extLst>
                      <a:ext uri="{FF2B5EF4-FFF2-40B4-BE49-F238E27FC236}">
                        <a16:creationId xmlns:a16="http://schemas.microsoft.com/office/drawing/2014/main" id="{7F448AA6-D890-4D7A-B3C0-71B03FBD99E2}"/>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82" name="Pijl: rechts 81">
                  <a:extLst>
                    <a:ext uri="{FF2B5EF4-FFF2-40B4-BE49-F238E27FC236}">
                      <a16:creationId xmlns:a16="http://schemas.microsoft.com/office/drawing/2014/main" id="{CBC399FD-C3C5-43DF-BA6B-D561BAF066C3}"/>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51" name="Groep 50">
                <a:extLst>
                  <a:ext uri="{FF2B5EF4-FFF2-40B4-BE49-F238E27FC236}">
                    <a16:creationId xmlns:a16="http://schemas.microsoft.com/office/drawing/2014/main" id="{2EBC49A8-7273-477B-AECF-A66AEF25E816}"/>
                  </a:ext>
                </a:extLst>
              </p:cNvPr>
              <p:cNvGrpSpPr/>
              <p:nvPr userDrawn="1"/>
            </p:nvGrpSpPr>
            <p:grpSpPr>
              <a:xfrm>
                <a:off x="-3605171" y="830871"/>
                <a:ext cx="139423" cy="109566"/>
                <a:chOff x="-2866744" y="518074"/>
                <a:chExt cx="168701" cy="132575"/>
              </a:xfrm>
            </p:grpSpPr>
            <p:grpSp>
              <p:nvGrpSpPr>
                <p:cNvPr id="74" name="Groep 73">
                  <a:extLst>
                    <a:ext uri="{FF2B5EF4-FFF2-40B4-BE49-F238E27FC236}">
                      <a16:creationId xmlns:a16="http://schemas.microsoft.com/office/drawing/2014/main" id="{A34F709D-9F99-4F80-AAE7-41945923AAB9}"/>
                    </a:ext>
                  </a:extLst>
                </p:cNvPr>
                <p:cNvGrpSpPr/>
                <p:nvPr userDrawn="1"/>
              </p:nvGrpSpPr>
              <p:grpSpPr>
                <a:xfrm>
                  <a:off x="-2866744" y="518074"/>
                  <a:ext cx="168701" cy="132575"/>
                  <a:chOff x="-2866744" y="518074"/>
                  <a:chExt cx="168701" cy="132575"/>
                </a:xfrm>
              </p:grpSpPr>
              <p:cxnSp>
                <p:nvCxnSpPr>
                  <p:cNvPr id="76" name="Rechte verbindingslijn 75">
                    <a:extLst>
                      <a:ext uri="{FF2B5EF4-FFF2-40B4-BE49-F238E27FC236}">
                        <a16:creationId xmlns:a16="http://schemas.microsoft.com/office/drawing/2014/main" id="{8ECD0124-1CA1-4235-9F7C-F8593A067C15}"/>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77" name="Rechte verbindingslijn 76">
                    <a:extLst>
                      <a:ext uri="{FF2B5EF4-FFF2-40B4-BE49-F238E27FC236}">
                        <a16:creationId xmlns:a16="http://schemas.microsoft.com/office/drawing/2014/main" id="{44F1EA27-BFD9-4FF5-B12C-08C0508A7825}"/>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78" name="Rechte verbindingslijn 77">
                    <a:extLst>
                      <a:ext uri="{FF2B5EF4-FFF2-40B4-BE49-F238E27FC236}">
                        <a16:creationId xmlns:a16="http://schemas.microsoft.com/office/drawing/2014/main" id="{86A7CA80-1FDF-43B5-BB90-16E41E77C029}"/>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79" name="Rechte verbindingslijn 78">
                    <a:extLst>
                      <a:ext uri="{FF2B5EF4-FFF2-40B4-BE49-F238E27FC236}">
                        <a16:creationId xmlns:a16="http://schemas.microsoft.com/office/drawing/2014/main" id="{B765A43D-E761-4DEB-9935-B02EB82B8032}"/>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80" name="Rechte verbindingslijn 79">
                    <a:extLst>
                      <a:ext uri="{FF2B5EF4-FFF2-40B4-BE49-F238E27FC236}">
                        <a16:creationId xmlns:a16="http://schemas.microsoft.com/office/drawing/2014/main" id="{F3BBBF2E-E509-45C3-9B44-52C4E06BD546}"/>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75" name="Pijl: rechts 74">
                  <a:extLst>
                    <a:ext uri="{FF2B5EF4-FFF2-40B4-BE49-F238E27FC236}">
                      <a16:creationId xmlns:a16="http://schemas.microsoft.com/office/drawing/2014/main" id="{91721273-356E-4531-A1BD-B49CEC4BF32C}"/>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52" name="Rechte verbindingslijn 51">
                <a:extLst>
                  <a:ext uri="{FF2B5EF4-FFF2-40B4-BE49-F238E27FC236}">
                    <a16:creationId xmlns:a16="http://schemas.microsoft.com/office/drawing/2014/main" id="{DE393CF1-533C-444E-9F4C-1B2506A16D84}"/>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53" name="Rechte verbindingslijn 52">
                <a:extLst>
                  <a:ext uri="{FF2B5EF4-FFF2-40B4-BE49-F238E27FC236}">
                    <a16:creationId xmlns:a16="http://schemas.microsoft.com/office/drawing/2014/main" id="{E1EE9C25-3BEA-47B9-A78D-64DBBC0BB8E0}"/>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54" name="Rechthoek 53">
                <a:extLst>
                  <a:ext uri="{FF2B5EF4-FFF2-40B4-BE49-F238E27FC236}">
                    <a16:creationId xmlns:a16="http://schemas.microsoft.com/office/drawing/2014/main" id="{1308C9A6-9450-47A4-B59C-893343BAF8BA}"/>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up</a:t>
                </a:r>
              </a:p>
            </p:txBody>
          </p:sp>
          <p:sp>
            <p:nvSpPr>
              <p:cNvPr id="55" name="Rechthoek 54">
                <a:extLst>
                  <a:ext uri="{FF2B5EF4-FFF2-40B4-BE49-F238E27FC236}">
                    <a16:creationId xmlns:a16="http://schemas.microsoft.com/office/drawing/2014/main" id="{831D9D0E-F2C3-46D7-9E4E-7AEE417106BC}"/>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down</a:t>
                </a:r>
              </a:p>
            </p:txBody>
          </p:sp>
          <p:grpSp>
            <p:nvGrpSpPr>
              <p:cNvPr id="56" name="Groep 55">
                <a:extLst>
                  <a:ext uri="{FF2B5EF4-FFF2-40B4-BE49-F238E27FC236}">
                    <a16:creationId xmlns:a16="http://schemas.microsoft.com/office/drawing/2014/main" id="{B72B29B9-4919-4455-A133-397B8AC64AE3}"/>
                  </a:ext>
                </a:extLst>
              </p:cNvPr>
              <p:cNvGrpSpPr/>
              <p:nvPr userDrawn="1"/>
            </p:nvGrpSpPr>
            <p:grpSpPr>
              <a:xfrm>
                <a:off x="-2916763" y="769168"/>
                <a:ext cx="268738" cy="248381"/>
                <a:chOff x="-2916763" y="769168"/>
                <a:chExt cx="268738" cy="248381"/>
              </a:xfrm>
            </p:grpSpPr>
            <p:sp>
              <p:nvSpPr>
                <p:cNvPr id="66" name="Rechthoek 65">
                  <a:extLst>
                    <a:ext uri="{FF2B5EF4-FFF2-40B4-BE49-F238E27FC236}">
                      <a16:creationId xmlns:a16="http://schemas.microsoft.com/office/drawing/2014/main" id="{58C172D5-B24E-4C5B-87EF-D35967E2FDF0}"/>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67" name="Groep 66">
                  <a:extLst>
                    <a:ext uri="{FF2B5EF4-FFF2-40B4-BE49-F238E27FC236}">
                      <a16:creationId xmlns:a16="http://schemas.microsoft.com/office/drawing/2014/main" id="{BF08E0BE-09F1-4C29-AA68-A8E441A0B91A}"/>
                    </a:ext>
                  </a:extLst>
                </p:cNvPr>
                <p:cNvGrpSpPr/>
                <p:nvPr userDrawn="1"/>
              </p:nvGrpSpPr>
              <p:grpSpPr>
                <a:xfrm>
                  <a:off x="-2866744" y="827071"/>
                  <a:ext cx="168701" cy="132575"/>
                  <a:chOff x="-2866744" y="827071"/>
                  <a:chExt cx="168701" cy="132575"/>
                </a:xfrm>
              </p:grpSpPr>
              <p:cxnSp>
                <p:nvCxnSpPr>
                  <p:cNvPr id="69" name="Rechte verbindingslijn 68">
                    <a:extLst>
                      <a:ext uri="{FF2B5EF4-FFF2-40B4-BE49-F238E27FC236}">
                        <a16:creationId xmlns:a16="http://schemas.microsoft.com/office/drawing/2014/main" id="{CFD78A1D-8CF8-4938-8944-6BB2720DD6B4}"/>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0" name="Rechte verbindingslijn 69">
                    <a:extLst>
                      <a:ext uri="{FF2B5EF4-FFF2-40B4-BE49-F238E27FC236}">
                        <a16:creationId xmlns:a16="http://schemas.microsoft.com/office/drawing/2014/main" id="{37D5A30B-0A04-4979-A440-FC54918E130B}"/>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1" name="Rechte verbindingslijn 70">
                    <a:extLst>
                      <a:ext uri="{FF2B5EF4-FFF2-40B4-BE49-F238E27FC236}">
                        <a16:creationId xmlns:a16="http://schemas.microsoft.com/office/drawing/2014/main" id="{FEE7D322-9733-4A4F-9027-4F909EC68DC6}"/>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2" name="Rechte verbindingslijn 71">
                    <a:extLst>
                      <a:ext uri="{FF2B5EF4-FFF2-40B4-BE49-F238E27FC236}">
                        <a16:creationId xmlns:a16="http://schemas.microsoft.com/office/drawing/2014/main" id="{EB0258BE-D564-488C-B369-2B6E78FC0F03}"/>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3" name="Rechte verbindingslijn 72">
                    <a:extLst>
                      <a:ext uri="{FF2B5EF4-FFF2-40B4-BE49-F238E27FC236}">
                        <a16:creationId xmlns:a16="http://schemas.microsoft.com/office/drawing/2014/main" id="{CAF88210-93F5-455E-8BC1-E5475804D226}"/>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68" name="Pijl: rechts 67">
                  <a:extLst>
                    <a:ext uri="{FF2B5EF4-FFF2-40B4-BE49-F238E27FC236}">
                      <a16:creationId xmlns:a16="http://schemas.microsoft.com/office/drawing/2014/main" id="{9C546FED-A9EB-4085-B58B-07C620F28810}"/>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57" name="Groep 56">
                <a:extLst>
                  <a:ext uri="{FF2B5EF4-FFF2-40B4-BE49-F238E27FC236}">
                    <a16:creationId xmlns:a16="http://schemas.microsoft.com/office/drawing/2014/main" id="{0BA43515-A89A-422D-9D65-98CDFD066E78}"/>
                  </a:ext>
                </a:extLst>
              </p:cNvPr>
              <p:cNvGrpSpPr/>
              <p:nvPr userDrawn="1"/>
            </p:nvGrpSpPr>
            <p:grpSpPr>
              <a:xfrm>
                <a:off x="-2916763" y="460171"/>
                <a:ext cx="268738" cy="248381"/>
                <a:chOff x="-2916763" y="460171"/>
                <a:chExt cx="268738" cy="248381"/>
              </a:xfrm>
            </p:grpSpPr>
            <p:sp>
              <p:nvSpPr>
                <p:cNvPr id="58" name="Rechthoek 57">
                  <a:extLst>
                    <a:ext uri="{FF2B5EF4-FFF2-40B4-BE49-F238E27FC236}">
                      <a16:creationId xmlns:a16="http://schemas.microsoft.com/office/drawing/2014/main" id="{CF0C99F8-DB11-4D13-AE24-7247BED70362}"/>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59" name="Groep 58">
                  <a:extLst>
                    <a:ext uri="{FF2B5EF4-FFF2-40B4-BE49-F238E27FC236}">
                      <a16:creationId xmlns:a16="http://schemas.microsoft.com/office/drawing/2014/main" id="{C3F9FF11-51B0-455C-B0D0-42449CBFCE11}"/>
                    </a:ext>
                  </a:extLst>
                </p:cNvPr>
                <p:cNvGrpSpPr/>
                <p:nvPr userDrawn="1"/>
              </p:nvGrpSpPr>
              <p:grpSpPr>
                <a:xfrm>
                  <a:off x="-2866744" y="518074"/>
                  <a:ext cx="168701" cy="132575"/>
                  <a:chOff x="-2866744" y="518074"/>
                  <a:chExt cx="168701" cy="132575"/>
                </a:xfrm>
              </p:grpSpPr>
              <p:cxnSp>
                <p:nvCxnSpPr>
                  <p:cNvPr id="61" name="Rechte verbindingslijn 60">
                    <a:extLst>
                      <a:ext uri="{FF2B5EF4-FFF2-40B4-BE49-F238E27FC236}">
                        <a16:creationId xmlns:a16="http://schemas.microsoft.com/office/drawing/2014/main" id="{C1B40D1F-11A4-4F1E-8A5D-23CCF1DD0D8B}"/>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2" name="Rechte verbindingslijn 61">
                    <a:extLst>
                      <a:ext uri="{FF2B5EF4-FFF2-40B4-BE49-F238E27FC236}">
                        <a16:creationId xmlns:a16="http://schemas.microsoft.com/office/drawing/2014/main" id="{8E281482-3D8C-42C2-BB22-EC1ABAB653D8}"/>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3" name="Rechte verbindingslijn 62">
                    <a:extLst>
                      <a:ext uri="{FF2B5EF4-FFF2-40B4-BE49-F238E27FC236}">
                        <a16:creationId xmlns:a16="http://schemas.microsoft.com/office/drawing/2014/main" id="{BD2C4FC6-7B62-465D-A721-A121047A6736}"/>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4" name="Rechte verbindingslijn 63">
                    <a:extLst>
                      <a:ext uri="{FF2B5EF4-FFF2-40B4-BE49-F238E27FC236}">
                        <a16:creationId xmlns:a16="http://schemas.microsoft.com/office/drawing/2014/main" id="{1A2F08A5-771F-4A96-8783-2FAA8AA43249}"/>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65" name="Rechte verbindingslijn 64">
                    <a:extLst>
                      <a:ext uri="{FF2B5EF4-FFF2-40B4-BE49-F238E27FC236}">
                        <a16:creationId xmlns:a16="http://schemas.microsoft.com/office/drawing/2014/main" id="{4227A49A-59DB-4D35-9323-288B86D95625}"/>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0" name="Pijl: rechts 59">
                  <a:extLst>
                    <a:ext uri="{FF2B5EF4-FFF2-40B4-BE49-F238E27FC236}">
                      <a16:creationId xmlns:a16="http://schemas.microsoft.com/office/drawing/2014/main" id="{4F88AC49-A9B2-4D29-BFAA-A9424F75DDDF}"/>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grpSp>
        <p:nvGrpSpPr>
          <p:cNvPr id="90" name="INSTRUCTION">
            <a:extLst>
              <a:ext uri="{FF2B5EF4-FFF2-40B4-BE49-F238E27FC236}">
                <a16:creationId xmlns:a16="http://schemas.microsoft.com/office/drawing/2014/main" id="{881164AF-3C52-4013-BC5A-B6D8351CBA13}"/>
              </a:ext>
            </a:extLst>
          </p:cNvPr>
          <p:cNvGrpSpPr/>
          <p:nvPr userDrawn="1"/>
        </p:nvGrpSpPr>
        <p:grpSpPr>
          <a:xfrm>
            <a:off x="12776180" y="1"/>
            <a:ext cx="3693386" cy="5855257"/>
            <a:chOff x="-3786437" y="1"/>
            <a:chExt cx="3693386" cy="5855257"/>
          </a:xfrm>
        </p:grpSpPr>
        <p:sp>
          <p:nvSpPr>
            <p:cNvPr id="91" name="Rechthoek 90">
              <a:extLst>
                <a:ext uri="{FF2B5EF4-FFF2-40B4-BE49-F238E27FC236}">
                  <a16:creationId xmlns:a16="http://schemas.microsoft.com/office/drawing/2014/main" id="{54F93913-E9A5-47E1-A9F0-A9F12FD5C167}"/>
                </a:ext>
              </a:extLst>
            </p:cNvPr>
            <p:cNvSpPr/>
            <p:nvPr userDrawn="1"/>
          </p:nvSpPr>
          <p:spPr>
            <a:xfrm>
              <a:off x="-3786165" y="3370798"/>
              <a:ext cx="3593091" cy="176075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Edit chart data</a:t>
              </a:r>
            </a:p>
          </p:txBody>
        </p:sp>
        <p:sp>
          <p:nvSpPr>
            <p:cNvPr id="92" name="Ovaal 91">
              <a:extLst>
                <a:ext uri="{FF2B5EF4-FFF2-40B4-BE49-F238E27FC236}">
                  <a16:creationId xmlns:a16="http://schemas.microsoft.com/office/drawing/2014/main" id="{CD3BE720-896D-4E27-8756-CC3D091F3223}"/>
                </a:ext>
              </a:extLst>
            </p:cNvPr>
            <p:cNvSpPr/>
            <p:nvPr userDrawn="1"/>
          </p:nvSpPr>
          <p:spPr>
            <a:xfrm>
              <a:off x="-3603587" y="3835397"/>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93" name="Rechthoek 92">
              <a:extLst>
                <a:ext uri="{FF2B5EF4-FFF2-40B4-BE49-F238E27FC236}">
                  <a16:creationId xmlns:a16="http://schemas.microsoft.com/office/drawing/2014/main" id="{1256CB63-A01F-4DFE-9E20-7D598F31CF10}"/>
                </a:ext>
              </a:extLst>
            </p:cNvPr>
            <p:cNvSpPr/>
            <p:nvPr userDrawn="1"/>
          </p:nvSpPr>
          <p:spPr>
            <a:xfrm>
              <a:off x="-3319415" y="3835398"/>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chart</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‘Edit data’</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94" name="Groep 93">
              <a:extLst>
                <a:ext uri="{FF2B5EF4-FFF2-40B4-BE49-F238E27FC236}">
                  <a16:creationId xmlns:a16="http://schemas.microsoft.com/office/drawing/2014/main" id="{068614ED-AB6F-4903-A884-584402D01404}"/>
                </a:ext>
              </a:extLst>
            </p:cNvPr>
            <p:cNvGrpSpPr/>
            <p:nvPr userDrawn="1"/>
          </p:nvGrpSpPr>
          <p:grpSpPr>
            <a:xfrm>
              <a:off x="-3314821" y="4275190"/>
              <a:ext cx="1495189" cy="563933"/>
              <a:chOff x="-3314821" y="3310415"/>
              <a:chExt cx="1495189" cy="563933"/>
            </a:xfrm>
          </p:grpSpPr>
          <p:sp>
            <p:nvSpPr>
              <p:cNvPr id="114" name="Rechthoek 113">
                <a:extLst>
                  <a:ext uri="{FF2B5EF4-FFF2-40B4-BE49-F238E27FC236}">
                    <a16:creationId xmlns:a16="http://schemas.microsoft.com/office/drawing/2014/main" id="{E7C7DAF6-4CE4-4861-814F-AE321E2D4DD3}"/>
                  </a:ext>
                </a:extLst>
              </p:cNvPr>
              <p:cNvSpPr/>
              <p:nvPr userDrawn="1"/>
            </p:nvSpPr>
            <p:spPr>
              <a:xfrm>
                <a:off x="-3314821" y="3310415"/>
                <a:ext cx="1403797"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15" name="Rechthoek 114">
                <a:extLst>
                  <a:ext uri="{FF2B5EF4-FFF2-40B4-BE49-F238E27FC236}">
                    <a16:creationId xmlns:a16="http://schemas.microsoft.com/office/drawing/2014/main" id="{484BA1E1-AEC1-4FFC-876E-92EBB91707A8}"/>
                  </a:ext>
                </a:extLst>
              </p:cNvPr>
              <p:cNvSpPr/>
              <p:nvPr userDrawn="1"/>
            </p:nvSpPr>
            <p:spPr>
              <a:xfrm>
                <a:off x="-3304719" y="3564140"/>
                <a:ext cx="13878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16" name="Tekstvak 115">
                <a:extLst>
                  <a:ext uri="{FF2B5EF4-FFF2-40B4-BE49-F238E27FC236}">
                    <a16:creationId xmlns:a16="http://schemas.microsoft.com/office/drawing/2014/main" id="{0A991648-DAB0-40B3-960E-CE1DD9D9D8FB}"/>
                  </a:ext>
                </a:extLst>
              </p:cNvPr>
              <p:cNvSpPr txBox="1"/>
              <p:nvPr userDrawn="1"/>
            </p:nvSpPr>
            <p:spPr>
              <a:xfrm>
                <a:off x="-3122115" y="3369117"/>
                <a:ext cx="1258624"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Change chart type</a:t>
                </a:r>
              </a:p>
            </p:txBody>
          </p:sp>
          <p:sp>
            <p:nvSpPr>
              <p:cNvPr id="117" name="Tekstvak 116">
                <a:extLst>
                  <a:ext uri="{FF2B5EF4-FFF2-40B4-BE49-F238E27FC236}">
                    <a16:creationId xmlns:a16="http://schemas.microsoft.com/office/drawing/2014/main" id="{6FFDCF87-C818-46B0-81D8-126E8F514D5C}"/>
                  </a:ext>
                </a:extLst>
              </p:cNvPr>
              <p:cNvSpPr txBox="1"/>
              <p:nvPr userDrawn="1"/>
            </p:nvSpPr>
            <p:spPr>
              <a:xfrm>
                <a:off x="-3115840" y="3624236"/>
                <a:ext cx="1296208"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Edit data</a:t>
                </a:r>
              </a:p>
            </p:txBody>
          </p:sp>
          <p:sp>
            <p:nvSpPr>
              <p:cNvPr id="118" name="Vrije vorm: vorm 117">
                <a:extLst>
                  <a:ext uri="{FF2B5EF4-FFF2-40B4-BE49-F238E27FC236}">
                    <a16:creationId xmlns:a16="http://schemas.microsoft.com/office/drawing/2014/main" id="{86442E75-B5CB-45C7-9E30-6363E9EB25CC}"/>
                  </a:ext>
                </a:extLst>
              </p:cNvPr>
              <p:cNvSpPr/>
              <p:nvPr userDrawn="1"/>
            </p:nvSpPr>
            <p:spPr>
              <a:xfrm>
                <a:off x="-1959834" y="3694348"/>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nvGrpSpPr>
              <p:cNvPr id="119" name="Groep 118">
                <a:extLst>
                  <a:ext uri="{FF2B5EF4-FFF2-40B4-BE49-F238E27FC236}">
                    <a16:creationId xmlns:a16="http://schemas.microsoft.com/office/drawing/2014/main" id="{167E82A0-66BD-4CE0-863A-E1EB5BA4758D}"/>
                  </a:ext>
                </a:extLst>
              </p:cNvPr>
              <p:cNvGrpSpPr/>
              <p:nvPr userDrawn="1"/>
            </p:nvGrpSpPr>
            <p:grpSpPr>
              <a:xfrm>
                <a:off x="-3261976" y="3361742"/>
                <a:ext cx="139861" cy="152244"/>
                <a:chOff x="12574450" y="6053892"/>
                <a:chExt cx="169232" cy="184215"/>
              </a:xfrm>
            </p:grpSpPr>
            <p:sp>
              <p:nvSpPr>
                <p:cNvPr id="139" name="Rechthoek 138">
                  <a:extLst>
                    <a:ext uri="{FF2B5EF4-FFF2-40B4-BE49-F238E27FC236}">
                      <a16:creationId xmlns:a16="http://schemas.microsoft.com/office/drawing/2014/main" id="{844E7AD5-B699-4BA4-BD8F-260CE9424AFC}"/>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solidFill>
                      <a:srgbClr val="211F26"/>
                    </a:solidFill>
                    <a:latin typeface="Calibri" panose="020F0502020204030204" pitchFamily="34" charset="0"/>
                    <a:cs typeface="Calibri" panose="020F0502020204030204" pitchFamily="34" charset="0"/>
                  </a:endParaRPr>
                </a:p>
              </p:txBody>
            </p:sp>
            <p:sp>
              <p:nvSpPr>
                <p:cNvPr id="140" name="Rechthoek 139">
                  <a:extLst>
                    <a:ext uri="{FF2B5EF4-FFF2-40B4-BE49-F238E27FC236}">
                      <a16:creationId xmlns:a16="http://schemas.microsoft.com/office/drawing/2014/main" id="{F7D35A53-7910-4140-A014-0A25BA1E04C0}"/>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solidFill>
                      <a:srgbClr val="211F26"/>
                    </a:solidFill>
                    <a:latin typeface="Calibri" panose="020F0502020204030204" pitchFamily="34" charset="0"/>
                    <a:cs typeface="Calibri" panose="020F0502020204030204" pitchFamily="34" charset="0"/>
                  </a:endParaRPr>
                </a:p>
              </p:txBody>
            </p:sp>
            <p:sp>
              <p:nvSpPr>
                <p:cNvPr id="141" name="Rechthoek 140">
                  <a:extLst>
                    <a:ext uri="{FF2B5EF4-FFF2-40B4-BE49-F238E27FC236}">
                      <a16:creationId xmlns:a16="http://schemas.microsoft.com/office/drawing/2014/main" id="{9410A015-7AA0-4C76-B424-B535FC4867E8}"/>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120" name="Groep 119">
                <a:extLst>
                  <a:ext uri="{FF2B5EF4-FFF2-40B4-BE49-F238E27FC236}">
                    <a16:creationId xmlns:a16="http://schemas.microsoft.com/office/drawing/2014/main" id="{CB549BFF-493C-4793-8B1A-053EBCB9A8B6}"/>
                  </a:ext>
                </a:extLst>
              </p:cNvPr>
              <p:cNvGrpSpPr/>
              <p:nvPr userDrawn="1"/>
            </p:nvGrpSpPr>
            <p:grpSpPr>
              <a:xfrm>
                <a:off x="-3261070" y="3635199"/>
                <a:ext cx="168905" cy="104490"/>
                <a:chOff x="-3261070" y="3620931"/>
                <a:chExt cx="193920" cy="119965"/>
              </a:xfrm>
            </p:grpSpPr>
            <p:sp>
              <p:nvSpPr>
                <p:cNvPr id="121" name="Rechthoek 120">
                  <a:extLst>
                    <a:ext uri="{FF2B5EF4-FFF2-40B4-BE49-F238E27FC236}">
                      <a16:creationId xmlns:a16="http://schemas.microsoft.com/office/drawing/2014/main" id="{712B706C-C510-42B1-8E54-A5CE9FDB8234}"/>
                    </a:ext>
                  </a:extLst>
                </p:cNvPr>
                <p:cNvSpPr/>
                <p:nvPr userDrawn="1"/>
              </p:nvSpPr>
              <p:spPr>
                <a:xfrm>
                  <a:off x="-3261070" y="3643881"/>
                  <a:ext cx="142985" cy="9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nvGrpSpPr>
                <p:cNvPr id="122" name="Groep 121">
                  <a:extLst>
                    <a:ext uri="{FF2B5EF4-FFF2-40B4-BE49-F238E27FC236}">
                      <a16:creationId xmlns:a16="http://schemas.microsoft.com/office/drawing/2014/main" id="{9548F30F-B070-4A3D-AF0A-EC896C1685AB}"/>
                    </a:ext>
                  </a:extLst>
                </p:cNvPr>
                <p:cNvGrpSpPr/>
                <p:nvPr userDrawn="1"/>
              </p:nvGrpSpPr>
              <p:grpSpPr>
                <a:xfrm>
                  <a:off x="-3261070" y="3622063"/>
                  <a:ext cx="141113" cy="117345"/>
                  <a:chOff x="1094874" y="-878306"/>
                  <a:chExt cx="867364" cy="613611"/>
                </a:xfrm>
              </p:grpSpPr>
              <p:cxnSp>
                <p:nvCxnSpPr>
                  <p:cNvPr id="132" name="Rechte verbindingslijn 131">
                    <a:extLst>
                      <a:ext uri="{FF2B5EF4-FFF2-40B4-BE49-F238E27FC236}">
                        <a16:creationId xmlns:a16="http://schemas.microsoft.com/office/drawing/2014/main" id="{E855AB1B-4B13-4F7C-8D6C-53FFBC5D0988}"/>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33" name="Rechte verbindingslijn 132">
                    <a:extLst>
                      <a:ext uri="{FF2B5EF4-FFF2-40B4-BE49-F238E27FC236}">
                        <a16:creationId xmlns:a16="http://schemas.microsoft.com/office/drawing/2014/main" id="{DA13EEC2-A121-4B06-8807-A6CF430426E4}"/>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34" name="Groep 133">
                    <a:extLst>
                      <a:ext uri="{FF2B5EF4-FFF2-40B4-BE49-F238E27FC236}">
                        <a16:creationId xmlns:a16="http://schemas.microsoft.com/office/drawing/2014/main" id="{DF58EDC7-30C1-44AE-9B2D-874D85E6EAE6}"/>
                      </a:ext>
                    </a:extLst>
                  </p:cNvPr>
                  <p:cNvGrpSpPr/>
                  <p:nvPr userDrawn="1"/>
                </p:nvGrpSpPr>
                <p:grpSpPr>
                  <a:xfrm>
                    <a:off x="1270535" y="-878306"/>
                    <a:ext cx="526983" cy="613611"/>
                    <a:chOff x="1270535" y="-745959"/>
                    <a:chExt cx="526983" cy="481264"/>
                  </a:xfrm>
                </p:grpSpPr>
                <p:cxnSp>
                  <p:nvCxnSpPr>
                    <p:cNvPr id="135" name="Rechte verbindingslijn 134">
                      <a:extLst>
                        <a:ext uri="{FF2B5EF4-FFF2-40B4-BE49-F238E27FC236}">
                          <a16:creationId xmlns:a16="http://schemas.microsoft.com/office/drawing/2014/main" id="{C14BF337-DE60-4790-A270-7290A7DA5AAF}"/>
                        </a:ext>
                      </a:extLst>
                    </p:cNvPr>
                    <p:cNvCxnSpPr>
                      <a:cxnSpLocks/>
                    </p:cNvCxnSpPr>
                    <p:nvPr userDrawn="1"/>
                  </p:nvCxnSpPr>
                  <p:spPr>
                    <a:xfrm>
                      <a:off x="1446196"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36" name="Rechte verbindingslijn 135">
                      <a:extLst>
                        <a:ext uri="{FF2B5EF4-FFF2-40B4-BE49-F238E27FC236}">
                          <a16:creationId xmlns:a16="http://schemas.microsoft.com/office/drawing/2014/main" id="{D005752E-1528-41AC-BECD-120BCB0FF9FA}"/>
                        </a:ext>
                      </a:extLst>
                    </p:cNvPr>
                    <p:cNvCxnSpPr>
                      <a:cxnSpLocks/>
                    </p:cNvCxnSpPr>
                    <p:nvPr userDrawn="1"/>
                  </p:nvCxnSpPr>
                  <p:spPr>
                    <a:xfrm>
                      <a:off x="1270535"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37" name="Rechte verbindingslijn 136">
                      <a:extLst>
                        <a:ext uri="{FF2B5EF4-FFF2-40B4-BE49-F238E27FC236}">
                          <a16:creationId xmlns:a16="http://schemas.microsoft.com/office/drawing/2014/main" id="{F03E0530-FB07-4423-BA23-82371DD4D5D2}"/>
                        </a:ext>
                      </a:extLst>
                    </p:cNvPr>
                    <p:cNvCxnSpPr>
                      <a:cxnSpLocks/>
                    </p:cNvCxnSpPr>
                    <p:nvPr userDrawn="1"/>
                  </p:nvCxnSpPr>
                  <p:spPr>
                    <a:xfrm>
                      <a:off x="1621857"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38" name="Rechte verbindingslijn 137">
                      <a:extLst>
                        <a:ext uri="{FF2B5EF4-FFF2-40B4-BE49-F238E27FC236}">
                          <a16:creationId xmlns:a16="http://schemas.microsoft.com/office/drawing/2014/main" id="{A6BF5B2D-F7C2-4DBE-B52F-B0E0936CF540}"/>
                        </a:ext>
                      </a:extLst>
                    </p:cNvPr>
                    <p:cNvCxnSpPr>
                      <a:cxnSpLocks/>
                    </p:cNvCxnSpPr>
                    <p:nvPr userDrawn="1"/>
                  </p:nvCxnSpPr>
                  <p:spPr>
                    <a:xfrm>
                      <a:off x="1797518"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123" name="Rechte verbindingslijn 122">
                  <a:extLst>
                    <a:ext uri="{FF2B5EF4-FFF2-40B4-BE49-F238E27FC236}">
                      <a16:creationId xmlns:a16="http://schemas.microsoft.com/office/drawing/2014/main" id="{C9DDC30E-537A-4717-9D08-E035DD59F14A}"/>
                    </a:ext>
                  </a:extLst>
                </p:cNvPr>
                <p:cNvCxnSpPr>
                  <a:cxnSpLocks/>
                </p:cNvCxnSpPr>
                <p:nvPr userDrawn="1"/>
              </p:nvCxnSpPr>
              <p:spPr>
                <a:xfrm flipH="1">
                  <a:off x="-3260471" y="3739408"/>
                  <a:ext cx="143329"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4" name="Rechte verbindingslijn 123">
                  <a:extLst>
                    <a:ext uri="{FF2B5EF4-FFF2-40B4-BE49-F238E27FC236}">
                      <a16:creationId xmlns:a16="http://schemas.microsoft.com/office/drawing/2014/main" id="{536EC9C2-C34C-4638-816B-356B9E2A85F5}"/>
                    </a:ext>
                  </a:extLst>
                </p:cNvPr>
                <p:cNvCxnSpPr>
                  <a:cxnSpLocks/>
                </p:cNvCxnSpPr>
                <p:nvPr userDrawn="1"/>
              </p:nvCxnSpPr>
              <p:spPr>
                <a:xfrm flipH="1">
                  <a:off x="-3261070" y="3713352"/>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5" name="Rechte verbindingslijn 124">
                  <a:extLst>
                    <a:ext uri="{FF2B5EF4-FFF2-40B4-BE49-F238E27FC236}">
                      <a16:creationId xmlns:a16="http://schemas.microsoft.com/office/drawing/2014/main" id="{2693AC13-DD31-4714-B705-9854F65D5A06}"/>
                    </a:ext>
                  </a:extLst>
                </p:cNvPr>
                <p:cNvCxnSpPr>
                  <a:cxnSpLocks/>
                </p:cNvCxnSpPr>
                <p:nvPr userDrawn="1"/>
              </p:nvCxnSpPr>
              <p:spPr>
                <a:xfrm flipH="1">
                  <a:off x="-3261070" y="3689677"/>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6" name="Rechte verbindingslijn 125">
                  <a:extLst>
                    <a:ext uri="{FF2B5EF4-FFF2-40B4-BE49-F238E27FC236}">
                      <a16:creationId xmlns:a16="http://schemas.microsoft.com/office/drawing/2014/main" id="{8A1AC148-FD2B-47B1-9094-B4D89ECD2DFA}"/>
                    </a:ext>
                  </a:extLst>
                </p:cNvPr>
                <p:cNvCxnSpPr>
                  <a:cxnSpLocks/>
                </p:cNvCxnSpPr>
                <p:nvPr userDrawn="1"/>
              </p:nvCxnSpPr>
              <p:spPr>
                <a:xfrm flipH="1">
                  <a:off x="-3261070" y="3663621"/>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sp>
              <p:nvSpPr>
                <p:cNvPr id="127" name="Rechthoek 126">
                  <a:extLst>
                    <a:ext uri="{FF2B5EF4-FFF2-40B4-BE49-F238E27FC236}">
                      <a16:creationId xmlns:a16="http://schemas.microsoft.com/office/drawing/2014/main" id="{A992B2D5-499A-4E67-B77C-E87A03ADF8AC}"/>
                    </a:ext>
                  </a:extLst>
                </p:cNvPr>
                <p:cNvSpPr/>
                <p:nvPr userDrawn="1"/>
              </p:nvSpPr>
              <p:spPr>
                <a:xfrm>
                  <a:off x="-3261070" y="3620931"/>
                  <a:ext cx="142893" cy="24910"/>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nvGrpSpPr>
                <p:cNvPr id="128" name="Groep 127">
                  <a:extLst>
                    <a:ext uri="{FF2B5EF4-FFF2-40B4-BE49-F238E27FC236}">
                      <a16:creationId xmlns:a16="http://schemas.microsoft.com/office/drawing/2014/main" id="{771F97CA-FA36-4129-92C9-6FC5D49B93A5}"/>
                    </a:ext>
                  </a:extLst>
                </p:cNvPr>
                <p:cNvGrpSpPr/>
                <p:nvPr userDrawn="1"/>
              </p:nvGrpSpPr>
              <p:grpSpPr>
                <a:xfrm rot="2700000">
                  <a:off x="-3158000" y="3650045"/>
                  <a:ext cx="34350" cy="147351"/>
                  <a:chOff x="3148392" y="-836646"/>
                  <a:chExt cx="132124" cy="596095"/>
                </a:xfrm>
                <a:solidFill>
                  <a:srgbClr val="3399FF"/>
                </a:solidFill>
              </p:grpSpPr>
              <p:sp>
                <p:nvSpPr>
                  <p:cNvPr id="129" name="Rechthoek 128">
                    <a:extLst>
                      <a:ext uri="{FF2B5EF4-FFF2-40B4-BE49-F238E27FC236}">
                        <a16:creationId xmlns:a16="http://schemas.microsoft.com/office/drawing/2014/main" id="{4BF9EDD2-3676-4884-A8E9-53080C53C87A}"/>
                      </a:ext>
                    </a:extLst>
                  </p:cNvPr>
                  <p:cNvSpPr/>
                  <p:nvPr userDrawn="1"/>
                </p:nvSpPr>
                <p:spPr>
                  <a:xfrm>
                    <a:off x="3148632" y="-725510"/>
                    <a:ext cx="131884" cy="281356"/>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130" name="Rechthoek: afgeronde bovenhoeken 129">
                    <a:extLst>
                      <a:ext uri="{FF2B5EF4-FFF2-40B4-BE49-F238E27FC236}">
                        <a16:creationId xmlns:a16="http://schemas.microsoft.com/office/drawing/2014/main" id="{65199EB1-0D10-48F7-A6A0-56C2A2500770}"/>
                      </a:ext>
                    </a:extLst>
                  </p:cNvPr>
                  <p:cNvSpPr/>
                  <p:nvPr userDrawn="1"/>
                </p:nvSpPr>
                <p:spPr>
                  <a:xfrm>
                    <a:off x="3148556" y="-836646"/>
                    <a:ext cx="131882" cy="87614"/>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131" name="Gelijkbenige driehoek 130">
                    <a:extLst>
                      <a:ext uri="{FF2B5EF4-FFF2-40B4-BE49-F238E27FC236}">
                        <a16:creationId xmlns:a16="http://schemas.microsoft.com/office/drawing/2014/main" id="{D94BDFC4-C809-4A77-8E3D-982BEF79F696}"/>
                      </a:ext>
                    </a:extLst>
                  </p:cNvPr>
                  <p:cNvSpPr/>
                  <p:nvPr userDrawn="1"/>
                </p:nvSpPr>
                <p:spPr>
                  <a:xfrm rot="10800000">
                    <a:off x="3148392" y="-420304"/>
                    <a:ext cx="131887"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grpSp>
        </p:grpSp>
        <p:sp>
          <p:nvSpPr>
            <p:cNvPr id="95" name="Rechthoek 94">
              <a:extLst>
                <a:ext uri="{FF2B5EF4-FFF2-40B4-BE49-F238E27FC236}">
                  <a16:creationId xmlns:a16="http://schemas.microsoft.com/office/drawing/2014/main" id="{D74FBF1A-E7D3-419A-AE9C-980E0156BBF2}"/>
                </a:ext>
              </a:extLst>
            </p:cNvPr>
            <p:cNvSpPr/>
            <p:nvPr userDrawn="1"/>
          </p:nvSpPr>
          <p:spPr>
            <a:xfrm>
              <a:off x="-3786165" y="1"/>
              <a:ext cx="3593091" cy="318710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 Chart</a:t>
              </a:r>
            </a:p>
          </p:txBody>
        </p:sp>
        <p:sp>
          <p:nvSpPr>
            <p:cNvPr id="96" name="Ovaal 95">
              <a:extLst>
                <a:ext uri="{FF2B5EF4-FFF2-40B4-BE49-F238E27FC236}">
                  <a16:creationId xmlns:a16="http://schemas.microsoft.com/office/drawing/2014/main" id="{0A506350-2A03-40F5-BCAA-78FE10B42B84}"/>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97" name="Rechthoek 96">
              <a:extLst>
                <a:ext uri="{FF2B5EF4-FFF2-40B4-BE49-F238E27FC236}">
                  <a16:creationId xmlns:a16="http://schemas.microsoft.com/office/drawing/2014/main" id="{55FFF77F-D5C7-4C14-BD5E-A59E699BB0ED}"/>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If necessary, delete the existing chart</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pictogram to insert a new chart</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(see example below)</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98" name="Ovaal 97">
              <a:extLst>
                <a:ext uri="{FF2B5EF4-FFF2-40B4-BE49-F238E27FC236}">
                  <a16:creationId xmlns:a16="http://schemas.microsoft.com/office/drawing/2014/main" id="{A10E0CAA-3C60-4902-89E8-4635774579EE}"/>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99" name="Rechthoek 98">
              <a:extLst>
                <a:ext uri="{FF2B5EF4-FFF2-40B4-BE49-F238E27FC236}">
                  <a16:creationId xmlns:a16="http://schemas.microsoft.com/office/drawing/2014/main" id="{19744A0D-D184-4825-9D11-985CA5867420}"/>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chart</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00" name="Groep 99">
              <a:extLst>
                <a:ext uri="{FF2B5EF4-FFF2-40B4-BE49-F238E27FC236}">
                  <a16:creationId xmlns:a16="http://schemas.microsoft.com/office/drawing/2014/main" id="{2BC72005-296E-470B-A613-625CB6DD74AD}"/>
                </a:ext>
              </a:extLst>
            </p:cNvPr>
            <p:cNvGrpSpPr/>
            <p:nvPr userDrawn="1"/>
          </p:nvGrpSpPr>
          <p:grpSpPr>
            <a:xfrm>
              <a:off x="-3311319" y="2164285"/>
              <a:ext cx="825500" cy="209550"/>
              <a:chOff x="13504624" y="2482850"/>
              <a:chExt cx="825500" cy="209550"/>
            </a:xfrm>
          </p:grpSpPr>
          <p:sp>
            <p:nvSpPr>
              <p:cNvPr id="111" name="Rechthoek 110">
                <a:extLst>
                  <a:ext uri="{FF2B5EF4-FFF2-40B4-BE49-F238E27FC236}">
                    <a16:creationId xmlns:a16="http://schemas.microsoft.com/office/drawing/2014/main" id="{60D3F218-71DE-4A8D-8E62-5A634AF10925}"/>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288000" bIns="0" numCol="1" spcCol="0" rtlCol="0" fromWordArt="0" anchor="ctr" anchorCtr="0" forceAA="0" compatLnSpc="1">
                <a:prstTxWarp prst="textNoShape">
                  <a:avLst/>
                </a:prstTxWarp>
                <a:noAutofit/>
              </a:bodyPr>
              <a:lstStyle/>
              <a:p>
                <a:pPr lvl="0"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Insert</a:t>
                </a:r>
              </a:p>
            </p:txBody>
          </p:sp>
          <p:cxnSp>
            <p:nvCxnSpPr>
              <p:cNvPr id="112" name="Rechte verbindingslijn 111">
                <a:extLst>
                  <a:ext uri="{FF2B5EF4-FFF2-40B4-BE49-F238E27FC236}">
                    <a16:creationId xmlns:a16="http://schemas.microsoft.com/office/drawing/2014/main" id="{5F157060-0B19-4A44-8B98-DFC7FE913DCD}"/>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13" name="Gelijkbenige driehoek 112">
                <a:extLst>
                  <a:ext uri="{FF2B5EF4-FFF2-40B4-BE49-F238E27FC236}">
                    <a16:creationId xmlns:a16="http://schemas.microsoft.com/office/drawing/2014/main" id="{6744D58E-4210-4A05-B474-8CBCF9CCA6B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900" b="1" noProof="0" dirty="0">
                  <a:solidFill>
                    <a:srgbClr val="211F26"/>
                  </a:solidFill>
                  <a:latin typeface="Calibri" panose="020F0502020204030204" pitchFamily="34" charset="0"/>
                  <a:cs typeface="Calibri" panose="020F0502020204030204" pitchFamily="34" charset="0"/>
                </a:endParaRPr>
              </a:p>
            </p:txBody>
          </p:sp>
        </p:grpSp>
        <p:grpSp>
          <p:nvGrpSpPr>
            <p:cNvPr id="101" name="Groep 100">
              <a:extLst>
                <a:ext uri="{FF2B5EF4-FFF2-40B4-BE49-F238E27FC236}">
                  <a16:creationId xmlns:a16="http://schemas.microsoft.com/office/drawing/2014/main" id="{E5BD19DA-790C-4A38-8F19-B4C67E870ABD}"/>
                </a:ext>
              </a:extLst>
            </p:cNvPr>
            <p:cNvGrpSpPr/>
            <p:nvPr userDrawn="1"/>
          </p:nvGrpSpPr>
          <p:grpSpPr>
            <a:xfrm>
              <a:off x="-3316599" y="1232480"/>
              <a:ext cx="289372" cy="314992"/>
              <a:chOff x="7322769" y="-310267"/>
              <a:chExt cx="289372" cy="314992"/>
            </a:xfrm>
          </p:grpSpPr>
          <p:sp>
            <p:nvSpPr>
              <p:cNvPr id="108" name="Rechthoek 107">
                <a:extLst>
                  <a:ext uri="{FF2B5EF4-FFF2-40B4-BE49-F238E27FC236}">
                    <a16:creationId xmlns:a16="http://schemas.microsoft.com/office/drawing/2014/main" id="{36154D4A-CD0A-4DCC-90BF-5C78F4AB2BC9}"/>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109" name="Rechthoek 108">
                <a:extLst>
                  <a:ext uri="{FF2B5EF4-FFF2-40B4-BE49-F238E27FC236}">
                    <a16:creationId xmlns:a16="http://schemas.microsoft.com/office/drawing/2014/main" id="{FBDD523C-6006-436C-AEB5-FF76AFA9CECF}"/>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110" name="Rechthoek 109">
                <a:extLst>
                  <a:ext uri="{FF2B5EF4-FFF2-40B4-BE49-F238E27FC236}">
                    <a16:creationId xmlns:a16="http://schemas.microsoft.com/office/drawing/2014/main" id="{2587242A-B3BA-419F-B770-53D0FC610719}"/>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sp>
          <p:nvSpPr>
            <p:cNvPr id="102" name="Ovaal 101">
              <a:extLst>
                <a:ext uri="{FF2B5EF4-FFF2-40B4-BE49-F238E27FC236}">
                  <a16:creationId xmlns:a16="http://schemas.microsoft.com/office/drawing/2014/main" id="{1921F7BF-A4D5-4861-960C-247918CFDA61}"/>
                </a:ext>
              </a:extLst>
            </p:cNvPr>
            <p:cNvSpPr/>
            <p:nvPr userDrawn="1"/>
          </p:nvSpPr>
          <p:spPr>
            <a:xfrm>
              <a:off x="-3603587" y="2555608"/>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03" name="Rechthoek 102">
              <a:extLst>
                <a:ext uri="{FF2B5EF4-FFF2-40B4-BE49-F238E27FC236}">
                  <a16:creationId xmlns:a16="http://schemas.microsoft.com/office/drawing/2014/main" id="{20534A6F-201F-4ED5-BAC4-35843CA04D3A}"/>
                </a:ext>
              </a:extLst>
            </p:cNvPr>
            <p:cNvSpPr/>
            <p:nvPr userDrawn="1"/>
          </p:nvSpPr>
          <p:spPr>
            <a:xfrm>
              <a:off x="-3319415" y="2555610"/>
              <a:ext cx="2944682" cy="46054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Change the format of the chart by clicking on various parts of the chart and using the various options 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‘Chart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p>
          </p:txBody>
        </p:sp>
        <p:sp>
          <p:nvSpPr>
            <p:cNvPr id="104" name="Rechthoek 103">
              <a:extLst>
                <a:ext uri="{FF2B5EF4-FFF2-40B4-BE49-F238E27FC236}">
                  <a16:creationId xmlns:a16="http://schemas.microsoft.com/office/drawing/2014/main" id="{37DADBD9-0683-40FA-9CFF-D8315E0D6B2D}"/>
                </a:ext>
              </a:extLst>
            </p:cNvPr>
            <p:cNvSpPr/>
            <p:nvPr userDrawn="1"/>
          </p:nvSpPr>
          <p:spPr>
            <a:xfrm>
              <a:off x="-3786437" y="5027258"/>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instruction slide </a:t>
              </a:r>
              <a:r>
                <a:rPr lang="en-GB" sz="1200" b="1" cap="none" baseline="0" noProof="0" dirty="0">
                  <a:solidFill>
                    <a:srgbClr val="211F26"/>
                  </a:solidFill>
                  <a:latin typeface="Calibri" panose="020F0502020204030204" pitchFamily="34" charset="0"/>
                  <a:cs typeface="Calibri" panose="020F0502020204030204" pitchFamily="34" charset="0"/>
                </a:rPr>
                <a:t>‘VIDEO INSTRUCTIONS’</a:t>
              </a:r>
              <a:r>
                <a:rPr lang="en-GB" sz="1200" cap="none" baseline="0" noProof="0" dirty="0">
                  <a:solidFill>
                    <a:srgbClr val="211F26"/>
                  </a:solidFill>
                  <a:latin typeface="Calibri" panose="020F0502020204030204" pitchFamily="34" charset="0"/>
                  <a:cs typeface="Calibri" panose="020F0502020204030204" pitchFamily="34" charset="0"/>
                </a:rPr>
                <a:t>.</a:t>
              </a:r>
              <a:br>
                <a:rPr lang="en-GB" sz="1200" cap="none"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You’ll find it at the beginning of the presentation</a:t>
              </a:r>
              <a:br>
                <a:rPr lang="en-GB" sz="1200" cap="none"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or insert it via </a:t>
              </a:r>
              <a:r>
                <a:rPr lang="en-GB" sz="1200" i="1" cap="none" baseline="0" noProof="0" dirty="0">
                  <a:solidFill>
                    <a:srgbClr val="211F26"/>
                  </a:solidFill>
                  <a:latin typeface="Calibri" panose="020F0502020204030204" pitchFamily="34" charset="0"/>
                  <a:cs typeface="Calibri" panose="020F0502020204030204" pitchFamily="34" charset="0"/>
                </a:rPr>
                <a:t>‘Home’</a:t>
              </a:r>
              <a:r>
                <a:rPr lang="en-GB" sz="1200" cap="none" baseline="0" noProof="0" dirty="0">
                  <a:solidFill>
                    <a:srgbClr val="211F26"/>
                  </a:solidFill>
                  <a:latin typeface="Calibri" panose="020F0502020204030204" pitchFamily="34" charset="0"/>
                  <a:cs typeface="Calibri" panose="020F0502020204030204" pitchFamily="34" charset="0"/>
                </a:rPr>
                <a:t> &gt; </a:t>
              </a:r>
              <a:r>
                <a:rPr lang="en-GB" sz="1200" i="1" cap="none" baseline="0" noProof="0" dirty="0">
                  <a:solidFill>
                    <a:srgbClr val="211F26"/>
                  </a:solidFill>
                  <a:latin typeface="Calibri" panose="020F0502020204030204" pitchFamily="34" charset="0"/>
                  <a:cs typeface="Calibri" panose="020F0502020204030204" pitchFamily="34" charset="0"/>
                </a:rPr>
                <a:t>‘New Slide’.</a:t>
              </a:r>
            </a:p>
          </p:txBody>
        </p:sp>
        <p:grpSp>
          <p:nvGrpSpPr>
            <p:cNvPr id="105" name="ICOON_info">
              <a:extLst>
                <a:ext uri="{FF2B5EF4-FFF2-40B4-BE49-F238E27FC236}">
                  <a16:creationId xmlns:a16="http://schemas.microsoft.com/office/drawing/2014/main" id="{ECD2EF9E-CAF6-4187-B596-578EBA11725E}"/>
                </a:ext>
              </a:extLst>
            </p:cNvPr>
            <p:cNvGrpSpPr/>
            <p:nvPr userDrawn="1"/>
          </p:nvGrpSpPr>
          <p:grpSpPr>
            <a:xfrm>
              <a:off x="-376736" y="4856209"/>
              <a:ext cx="283685" cy="283685"/>
              <a:chOff x="-376736" y="5583395"/>
              <a:chExt cx="283685" cy="283685"/>
            </a:xfrm>
          </p:grpSpPr>
          <p:sp>
            <p:nvSpPr>
              <p:cNvPr id="106" name="Ovaal 105">
                <a:extLst>
                  <a:ext uri="{FF2B5EF4-FFF2-40B4-BE49-F238E27FC236}">
                    <a16:creationId xmlns:a16="http://schemas.microsoft.com/office/drawing/2014/main" id="{FB339D8F-76F1-420E-926A-7E63B0AF4EA8}"/>
                  </a:ext>
                </a:extLst>
              </p:cNvPr>
              <p:cNvSpPr/>
              <p:nvPr userDrawn="1"/>
            </p:nvSpPr>
            <p:spPr>
              <a:xfrm>
                <a:off x="-356709" y="5602861"/>
                <a:ext cx="244751" cy="244751"/>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07" name="Graphic 163" descr="Informatie">
                <a:extLst>
                  <a:ext uri="{FF2B5EF4-FFF2-40B4-BE49-F238E27FC236}">
                    <a16:creationId xmlns:a16="http://schemas.microsoft.com/office/drawing/2014/main" id="{B573F02C-046E-4ABC-A1ED-44A3B0170E91}"/>
                  </a:ext>
                </a:extLst>
              </p:cNvPr>
              <p:cNvSpPr/>
              <p:nvPr userDrawn="1"/>
            </p:nvSpPr>
            <p:spPr>
              <a:xfrm>
                <a:off x="-376736" y="5583395"/>
                <a:ext cx="283685" cy="28368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sp>
        <p:nvSpPr>
          <p:cNvPr id="9" name="Tijdelijke aanduiding voor tekst 4">
            <a:extLst>
              <a:ext uri="{FF2B5EF4-FFF2-40B4-BE49-F238E27FC236}">
                <a16:creationId xmlns:a16="http://schemas.microsoft.com/office/drawing/2014/main" id="{CD3EF067-275B-6201-5019-31B8AE32A519}"/>
              </a:ext>
            </a:extLst>
          </p:cNvPr>
          <p:cNvSpPr>
            <a:spLocks noGrp="1"/>
          </p:cNvSpPr>
          <p:nvPr>
            <p:ph type="body" sz="quarter" idx="14" hasCustomPrompt="1"/>
          </p:nvPr>
        </p:nvSpPr>
        <p:spPr>
          <a:xfrm>
            <a:off x="10800970" y="539560"/>
            <a:ext cx="852868" cy="424800"/>
          </a:xfrm>
          <a:prstGeom prst="rect">
            <a:avLst/>
          </a:prstGeom>
          <a:blipFill>
            <a:blip r:embed="rId2" cstate="screen">
              <a:extLst>
                <a:ext uri="{28A0092B-C50C-407E-A947-70E740481C1C}">
                  <a14:useLocalDpi xmlns:a14="http://schemas.microsoft.com/office/drawing/2010/main"/>
                </a:ext>
              </a:extLst>
            </a:blip>
            <a:stretch>
              <a:fillRect r="-86570"/>
            </a:stretch>
          </a:blipFill>
        </p:spPr>
        <p:txBody>
          <a:bodyPr/>
          <a:lstStyle>
            <a:lvl1pPr marL="0" indent="0">
              <a:buNone/>
              <a:defRPr/>
            </a:lvl1pPr>
          </a:lstStyle>
          <a:p>
            <a:pPr lvl="0"/>
            <a:r>
              <a:rPr lang="en-GB" noProof="0" dirty="0"/>
              <a:t> </a:t>
            </a:r>
          </a:p>
        </p:txBody>
      </p:sp>
    </p:spTree>
    <p:extLst>
      <p:ext uri="{BB962C8B-B14F-4D97-AF65-F5344CB8AC3E}">
        <p14:creationId xmlns:p14="http://schemas.microsoft.com/office/powerpoint/2010/main" val="1691861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1+#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1" decel="10000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ppt_x"/>
                                          </p:val>
                                        </p:tav>
                                        <p:tav tm="100000">
                                          <p:val>
                                            <p:strVal val="#ppt_x"/>
                                          </p:val>
                                        </p:tav>
                                      </p:tavLst>
                                    </p:anim>
                                    <p:anim calcmode="lin" valueType="num">
                                      <p:cBhvr additive="base">
                                        <p:cTn id="13"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tmplLst>
          <p:tmpl>
            <p:tnLst>
              <p:par>
                <p:cTn presetID="2" presetClass="entr" presetSubtype="2"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1500" fill="hold"/>
                        <p:tgtEl>
                          <p:spTgt spid="7"/>
                        </p:tgtEl>
                        <p:attrNameLst>
                          <p:attrName>ppt_x</p:attrName>
                        </p:attrNameLst>
                      </p:cBhvr>
                      <p:tavLst>
                        <p:tav tm="0">
                          <p:val>
                            <p:strVal val="1+#ppt_w/2"/>
                          </p:val>
                        </p:tav>
                        <p:tav tm="100000">
                          <p:val>
                            <p:strVal val="#ppt_x"/>
                          </p:val>
                        </p:tav>
                      </p:tavLst>
                    </p:anim>
                    <p:anim calcmode="lin" valueType="num">
                      <p:cBhvr additive="base">
                        <p:cTn dur="1500" fill="hold"/>
                        <p:tgtEl>
                          <p:spTgt spid="7"/>
                        </p:tgtEl>
                        <p:attrNameLst>
                          <p:attrName>ppt_y</p:attrName>
                        </p:attrNameLst>
                      </p:cBhvr>
                      <p:tavLst>
                        <p:tav tm="0">
                          <p:val>
                            <p:strVal val="#ppt_y"/>
                          </p:val>
                        </p:tav>
                        <p:tav tm="100000">
                          <p:val>
                            <p:strVal val="#ppt_y"/>
                          </p:val>
                        </p:tav>
                      </p:tavLst>
                    </p:anim>
                  </p:childTnLst>
                </p:cTn>
              </p:par>
            </p:tnLst>
          </p:tmpl>
        </p:tmplLst>
      </p:bldP>
      <p:bldP spid="9" grpId="0" animBg="1">
        <p:tmplLst>
          <p:tmpl>
            <p:tnLst>
              <p:par>
                <p:cTn presetID="2" presetClass="entr" presetSubtype="1"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1000" fill="hold"/>
                        <p:tgtEl>
                          <p:spTgt spid="9"/>
                        </p:tgtEl>
                        <p:attrNameLst>
                          <p:attrName>ppt_x</p:attrName>
                        </p:attrNameLst>
                      </p:cBhvr>
                      <p:tavLst>
                        <p:tav tm="0">
                          <p:val>
                            <p:strVal val="#ppt_x"/>
                          </p:val>
                        </p:tav>
                        <p:tav tm="100000">
                          <p:val>
                            <p:strVal val="#ppt_x"/>
                          </p:val>
                        </p:tav>
                      </p:tavLst>
                    </p:anim>
                    <p:anim calcmode="lin" valueType="num">
                      <p:cBhvr additive="base">
                        <p:cTn dur="1000" fill="hold"/>
                        <p:tgtEl>
                          <p:spTgt spid="9"/>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11.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E87737-6F2F-40AC-A4E1-6FB8E363D4EA}"/>
              </a:ext>
            </a:extLst>
          </p:cNvPr>
          <p:cNvSpPr>
            <a:spLocks noGrp="1"/>
          </p:cNvSpPr>
          <p:nvPr>
            <p:ph type="title" hasCustomPrompt="1"/>
          </p:nvPr>
        </p:nvSpPr>
        <p:spPr>
          <a:xfrm>
            <a:off x="540000" y="540000"/>
            <a:ext cx="9180000" cy="387099"/>
          </a:xfrm>
          <a:prstGeom prst="rect">
            <a:avLst/>
          </a:prstGeom>
        </p:spPr>
        <p:txBody>
          <a:bodyPr/>
          <a:lstStyle>
            <a:lvl1pPr>
              <a:defRPr/>
            </a:lvl1pPr>
          </a:lstStyle>
          <a:p>
            <a:r>
              <a:rPr lang="en-GB"/>
              <a:t>Heading</a:t>
            </a:r>
            <a:endParaRPr lang="en-GB" dirty="0"/>
          </a:p>
        </p:txBody>
      </p:sp>
      <p:sp>
        <p:nvSpPr>
          <p:cNvPr id="4" name="Tijdelijke aanduiding voor dianummer 3">
            <a:extLst>
              <a:ext uri="{FF2B5EF4-FFF2-40B4-BE49-F238E27FC236}">
                <a16:creationId xmlns:a16="http://schemas.microsoft.com/office/drawing/2014/main" id="{87BC6EAC-39B0-483C-9A32-E0DB8A762F11}"/>
              </a:ext>
            </a:extLst>
          </p:cNvPr>
          <p:cNvSpPr>
            <a:spLocks noGrp="1"/>
          </p:cNvSpPr>
          <p:nvPr>
            <p:ph type="sldNum" sz="quarter" idx="11"/>
          </p:nvPr>
        </p:nvSpPr>
        <p:spPr>
          <a:xfrm>
            <a:off x="540000" y="6361490"/>
            <a:ext cx="212470" cy="212470"/>
          </a:xfrm>
          <a:prstGeom prst="rect">
            <a:avLst/>
          </a:prstGeom>
        </p:spPr>
        <p:txBody>
          <a:bodyPr/>
          <a:lstStyle/>
          <a:p>
            <a:fld id="{23D2BB9B-B463-4028-B950-91DDC3FACFD9}" type="slidenum">
              <a:rPr lang="en-GB" smtClean="0"/>
              <a:pPr/>
              <a:t>‹#›</a:t>
            </a:fld>
            <a:endParaRPr lang="en-GB" dirty="0"/>
          </a:p>
        </p:txBody>
      </p:sp>
      <p:sp>
        <p:nvSpPr>
          <p:cNvPr id="5" name="Grafiek">
            <a:extLst>
              <a:ext uri="{FF2B5EF4-FFF2-40B4-BE49-F238E27FC236}">
                <a16:creationId xmlns:a16="http://schemas.microsoft.com/office/drawing/2014/main" id="{228A4F21-B1C5-4959-BF80-D3AC0614C640}"/>
              </a:ext>
            </a:extLst>
          </p:cNvPr>
          <p:cNvSpPr>
            <a:spLocks noGrp="1"/>
          </p:cNvSpPr>
          <p:nvPr>
            <p:ph type="chart" sz="quarter" idx="15" hasCustomPrompt="1"/>
          </p:nvPr>
        </p:nvSpPr>
        <p:spPr>
          <a:xfrm>
            <a:off x="540000" y="1467101"/>
            <a:ext cx="11132501" cy="4600198"/>
          </a:xfrm>
          <a:prstGeom prst="rect">
            <a:avLst/>
          </a:prstGeom>
          <a:noFill/>
        </p:spPr>
        <p:txBody>
          <a:bodyPr vert="horz" lIns="0" tIns="1404000" rIns="0" bIns="0" rtlCol="0">
            <a:noAutofit/>
          </a:bodyPr>
          <a:lstStyle>
            <a:lvl1pPr>
              <a:lnSpc>
                <a:spcPct val="100000"/>
              </a:lnSpc>
              <a:spcBef>
                <a:spcPts val="0"/>
              </a:spcBef>
              <a:defRPr lang="nl-NL" sz="1200" baseline="0" dirty="0">
                <a:solidFill>
                  <a:schemeClr val="bg1">
                    <a:lumMod val="50000"/>
                  </a:schemeClr>
                </a:solidFill>
              </a:defRPr>
            </a:lvl1pPr>
          </a:lstStyle>
          <a:p>
            <a:pPr marL="0" lvl="0" indent="0" algn="ctr">
              <a:buNone/>
            </a:pPr>
            <a:r>
              <a:rPr lang="en-GB" noProof="0" dirty="0"/>
              <a:t>Click on the icon below</a:t>
            </a:r>
            <a:br>
              <a:rPr lang="en-GB" noProof="0" dirty="0"/>
            </a:br>
            <a:r>
              <a:rPr lang="en-GB" noProof="0" dirty="0"/>
              <a:t>to insert a chart</a:t>
            </a:r>
          </a:p>
        </p:txBody>
      </p:sp>
      <p:sp>
        <p:nvSpPr>
          <p:cNvPr id="6" name="Tekstvak 5">
            <a:extLst>
              <a:ext uri="{FF2B5EF4-FFF2-40B4-BE49-F238E27FC236}">
                <a16:creationId xmlns:a16="http://schemas.microsoft.com/office/drawing/2014/main" id="{8FA58141-9C9C-4E08-BDDF-6F4ED5F802F5}"/>
              </a:ext>
            </a:extLst>
          </p:cNvPr>
          <p:cNvSpPr txBox="1"/>
          <p:nvPr userDrawn="1"/>
        </p:nvSpPr>
        <p:spPr>
          <a:xfrm>
            <a:off x="8658225" y="-271056"/>
            <a:ext cx="3533775" cy="169277"/>
          </a:xfrm>
          <a:prstGeom prst="rect">
            <a:avLst/>
          </a:prstGeom>
          <a:noFill/>
        </p:spPr>
        <p:txBody>
          <a:bodyPr wrap="square" lIns="0" tIns="0" rIns="0" bIns="0" rtlCol="0">
            <a:spAutoFit/>
          </a:bodyPr>
          <a:lstStyle/>
          <a:p>
            <a:pPr algn="r"/>
            <a:r>
              <a:rPr lang="en-GB" sz="1100" noProof="0" dirty="0">
                <a:solidFill>
                  <a:schemeClr val="tx2"/>
                </a:solidFill>
                <a:latin typeface="Fedra Sans Std Book" panose="020B0403040000020004" pitchFamily="34" charset="0"/>
                <a:ea typeface="Fedra Sans Std Book" panose="020B0403040000020004" pitchFamily="34" charset="0"/>
              </a:rPr>
              <a:t>Chart</a:t>
            </a:r>
          </a:p>
        </p:txBody>
      </p:sp>
      <p:grpSp>
        <p:nvGrpSpPr>
          <p:cNvPr id="20" name="INSTRUCTION">
            <a:extLst>
              <a:ext uri="{FF2B5EF4-FFF2-40B4-BE49-F238E27FC236}">
                <a16:creationId xmlns:a16="http://schemas.microsoft.com/office/drawing/2014/main" id="{38F834DA-82B2-4D2F-85F7-E495655E674A}"/>
              </a:ext>
            </a:extLst>
          </p:cNvPr>
          <p:cNvGrpSpPr/>
          <p:nvPr userDrawn="1"/>
        </p:nvGrpSpPr>
        <p:grpSpPr>
          <a:xfrm>
            <a:off x="12776180" y="1"/>
            <a:ext cx="3693386" cy="5855257"/>
            <a:chOff x="-3786437" y="1"/>
            <a:chExt cx="3693386" cy="5855257"/>
          </a:xfrm>
        </p:grpSpPr>
        <p:sp>
          <p:nvSpPr>
            <p:cNvPr id="21" name="Rechthoek 20">
              <a:extLst>
                <a:ext uri="{FF2B5EF4-FFF2-40B4-BE49-F238E27FC236}">
                  <a16:creationId xmlns:a16="http://schemas.microsoft.com/office/drawing/2014/main" id="{31B80A41-A2A0-4972-AB54-CA49AB95E9EC}"/>
                </a:ext>
              </a:extLst>
            </p:cNvPr>
            <p:cNvSpPr/>
            <p:nvPr userDrawn="1"/>
          </p:nvSpPr>
          <p:spPr>
            <a:xfrm>
              <a:off x="-3786165" y="3370798"/>
              <a:ext cx="3593091" cy="176075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Edit chart data</a:t>
              </a:r>
            </a:p>
          </p:txBody>
        </p:sp>
        <p:sp>
          <p:nvSpPr>
            <p:cNvPr id="22" name="Ovaal 21">
              <a:extLst>
                <a:ext uri="{FF2B5EF4-FFF2-40B4-BE49-F238E27FC236}">
                  <a16:creationId xmlns:a16="http://schemas.microsoft.com/office/drawing/2014/main" id="{DBC141C9-780A-46F6-BEA9-9E3A634306B5}"/>
                </a:ext>
              </a:extLst>
            </p:cNvPr>
            <p:cNvSpPr/>
            <p:nvPr userDrawn="1"/>
          </p:nvSpPr>
          <p:spPr>
            <a:xfrm>
              <a:off x="-3603587" y="3835397"/>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3" name="Rechthoek 22">
              <a:extLst>
                <a:ext uri="{FF2B5EF4-FFF2-40B4-BE49-F238E27FC236}">
                  <a16:creationId xmlns:a16="http://schemas.microsoft.com/office/drawing/2014/main" id="{D9A84CC2-5E69-4A3E-9924-5983AB01F46D}"/>
                </a:ext>
              </a:extLst>
            </p:cNvPr>
            <p:cNvSpPr/>
            <p:nvPr userDrawn="1"/>
          </p:nvSpPr>
          <p:spPr>
            <a:xfrm>
              <a:off x="-3319415" y="3835398"/>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chart</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‘Edit data’</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4" name="Groep 23">
              <a:extLst>
                <a:ext uri="{FF2B5EF4-FFF2-40B4-BE49-F238E27FC236}">
                  <a16:creationId xmlns:a16="http://schemas.microsoft.com/office/drawing/2014/main" id="{7CEDB4BD-2006-4E52-99D2-BDD55A1BA8F9}"/>
                </a:ext>
              </a:extLst>
            </p:cNvPr>
            <p:cNvGrpSpPr/>
            <p:nvPr userDrawn="1"/>
          </p:nvGrpSpPr>
          <p:grpSpPr>
            <a:xfrm>
              <a:off x="-3314821" y="4275190"/>
              <a:ext cx="1495189" cy="563933"/>
              <a:chOff x="-3314821" y="3310415"/>
              <a:chExt cx="1495189" cy="563933"/>
            </a:xfrm>
          </p:grpSpPr>
          <p:sp>
            <p:nvSpPr>
              <p:cNvPr id="44" name="Rechthoek 43">
                <a:extLst>
                  <a:ext uri="{FF2B5EF4-FFF2-40B4-BE49-F238E27FC236}">
                    <a16:creationId xmlns:a16="http://schemas.microsoft.com/office/drawing/2014/main" id="{C0289018-8010-4292-97A6-95192FC68013}"/>
                  </a:ext>
                </a:extLst>
              </p:cNvPr>
              <p:cNvSpPr/>
              <p:nvPr userDrawn="1"/>
            </p:nvSpPr>
            <p:spPr>
              <a:xfrm>
                <a:off x="-3314821" y="3310415"/>
                <a:ext cx="1403797"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45" name="Rechthoek 44">
                <a:extLst>
                  <a:ext uri="{FF2B5EF4-FFF2-40B4-BE49-F238E27FC236}">
                    <a16:creationId xmlns:a16="http://schemas.microsoft.com/office/drawing/2014/main" id="{CEB774E6-FAA2-4A5C-9D3D-BC505C2ACFE4}"/>
                  </a:ext>
                </a:extLst>
              </p:cNvPr>
              <p:cNvSpPr/>
              <p:nvPr userDrawn="1"/>
            </p:nvSpPr>
            <p:spPr>
              <a:xfrm>
                <a:off x="-3304719" y="3564140"/>
                <a:ext cx="13878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46" name="Tekstvak 45">
                <a:extLst>
                  <a:ext uri="{FF2B5EF4-FFF2-40B4-BE49-F238E27FC236}">
                    <a16:creationId xmlns:a16="http://schemas.microsoft.com/office/drawing/2014/main" id="{0D0F2220-D813-42B7-AF0D-47F02ED97CA0}"/>
                  </a:ext>
                </a:extLst>
              </p:cNvPr>
              <p:cNvSpPr txBox="1"/>
              <p:nvPr userDrawn="1"/>
            </p:nvSpPr>
            <p:spPr>
              <a:xfrm>
                <a:off x="-3122115" y="3369117"/>
                <a:ext cx="1258624"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Change chart type</a:t>
                </a:r>
              </a:p>
            </p:txBody>
          </p:sp>
          <p:sp>
            <p:nvSpPr>
              <p:cNvPr id="47" name="Tekstvak 46">
                <a:extLst>
                  <a:ext uri="{FF2B5EF4-FFF2-40B4-BE49-F238E27FC236}">
                    <a16:creationId xmlns:a16="http://schemas.microsoft.com/office/drawing/2014/main" id="{5E48757D-D9E4-4F0E-8807-CF6400A5B247}"/>
                  </a:ext>
                </a:extLst>
              </p:cNvPr>
              <p:cNvSpPr txBox="1"/>
              <p:nvPr userDrawn="1"/>
            </p:nvSpPr>
            <p:spPr>
              <a:xfrm>
                <a:off x="-3115840" y="3624236"/>
                <a:ext cx="1296208"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Edit data</a:t>
                </a:r>
              </a:p>
            </p:txBody>
          </p:sp>
          <p:sp>
            <p:nvSpPr>
              <p:cNvPr id="48" name="Vrije vorm: vorm 47">
                <a:extLst>
                  <a:ext uri="{FF2B5EF4-FFF2-40B4-BE49-F238E27FC236}">
                    <a16:creationId xmlns:a16="http://schemas.microsoft.com/office/drawing/2014/main" id="{19465CB4-060D-41D9-BC13-1AC39540925F}"/>
                  </a:ext>
                </a:extLst>
              </p:cNvPr>
              <p:cNvSpPr/>
              <p:nvPr userDrawn="1"/>
            </p:nvSpPr>
            <p:spPr>
              <a:xfrm>
                <a:off x="-1959834" y="3694348"/>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nvGrpSpPr>
              <p:cNvPr id="49" name="Groep 48">
                <a:extLst>
                  <a:ext uri="{FF2B5EF4-FFF2-40B4-BE49-F238E27FC236}">
                    <a16:creationId xmlns:a16="http://schemas.microsoft.com/office/drawing/2014/main" id="{4B088EFA-BE41-4359-81CF-B6334550F5DD}"/>
                  </a:ext>
                </a:extLst>
              </p:cNvPr>
              <p:cNvGrpSpPr/>
              <p:nvPr userDrawn="1"/>
            </p:nvGrpSpPr>
            <p:grpSpPr>
              <a:xfrm>
                <a:off x="-3261976" y="3361742"/>
                <a:ext cx="139861" cy="152244"/>
                <a:chOff x="12574450" y="6053892"/>
                <a:chExt cx="169232" cy="184215"/>
              </a:xfrm>
            </p:grpSpPr>
            <p:sp>
              <p:nvSpPr>
                <p:cNvPr id="69" name="Rechthoek 68">
                  <a:extLst>
                    <a:ext uri="{FF2B5EF4-FFF2-40B4-BE49-F238E27FC236}">
                      <a16:creationId xmlns:a16="http://schemas.microsoft.com/office/drawing/2014/main" id="{E82C7A88-16F0-4778-8053-05BDB1AEB468}"/>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solidFill>
                      <a:srgbClr val="211F26"/>
                    </a:solidFill>
                    <a:latin typeface="Calibri" panose="020F0502020204030204" pitchFamily="34" charset="0"/>
                    <a:cs typeface="Calibri" panose="020F0502020204030204" pitchFamily="34" charset="0"/>
                  </a:endParaRPr>
                </a:p>
              </p:txBody>
            </p:sp>
            <p:sp>
              <p:nvSpPr>
                <p:cNvPr id="70" name="Rechthoek 69">
                  <a:extLst>
                    <a:ext uri="{FF2B5EF4-FFF2-40B4-BE49-F238E27FC236}">
                      <a16:creationId xmlns:a16="http://schemas.microsoft.com/office/drawing/2014/main" id="{6F2DBCA7-2917-434D-BC73-0AC5C2B48DC2}"/>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solidFill>
                      <a:srgbClr val="211F26"/>
                    </a:solidFill>
                    <a:latin typeface="Calibri" panose="020F0502020204030204" pitchFamily="34" charset="0"/>
                    <a:cs typeface="Calibri" panose="020F0502020204030204" pitchFamily="34" charset="0"/>
                  </a:endParaRPr>
                </a:p>
              </p:txBody>
            </p:sp>
            <p:sp>
              <p:nvSpPr>
                <p:cNvPr id="71" name="Rechthoek 70">
                  <a:extLst>
                    <a:ext uri="{FF2B5EF4-FFF2-40B4-BE49-F238E27FC236}">
                      <a16:creationId xmlns:a16="http://schemas.microsoft.com/office/drawing/2014/main" id="{10E7112C-810A-4BB8-8936-093E2DBA489B}"/>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50" name="Groep 49">
                <a:extLst>
                  <a:ext uri="{FF2B5EF4-FFF2-40B4-BE49-F238E27FC236}">
                    <a16:creationId xmlns:a16="http://schemas.microsoft.com/office/drawing/2014/main" id="{FC2B4A1C-E53F-43BC-9D43-6F63709FD7A7}"/>
                  </a:ext>
                </a:extLst>
              </p:cNvPr>
              <p:cNvGrpSpPr/>
              <p:nvPr userDrawn="1"/>
            </p:nvGrpSpPr>
            <p:grpSpPr>
              <a:xfrm>
                <a:off x="-3261070" y="3635199"/>
                <a:ext cx="168905" cy="104490"/>
                <a:chOff x="-3261070" y="3620931"/>
                <a:chExt cx="193920" cy="119965"/>
              </a:xfrm>
            </p:grpSpPr>
            <p:sp>
              <p:nvSpPr>
                <p:cNvPr id="51" name="Rechthoek 50">
                  <a:extLst>
                    <a:ext uri="{FF2B5EF4-FFF2-40B4-BE49-F238E27FC236}">
                      <a16:creationId xmlns:a16="http://schemas.microsoft.com/office/drawing/2014/main" id="{13D1F9F8-57B4-4EEA-ACE4-AE9B686F4CDE}"/>
                    </a:ext>
                  </a:extLst>
                </p:cNvPr>
                <p:cNvSpPr/>
                <p:nvPr userDrawn="1"/>
              </p:nvSpPr>
              <p:spPr>
                <a:xfrm>
                  <a:off x="-3261070" y="3643881"/>
                  <a:ext cx="142985" cy="9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nvGrpSpPr>
                <p:cNvPr id="52" name="Groep 51">
                  <a:extLst>
                    <a:ext uri="{FF2B5EF4-FFF2-40B4-BE49-F238E27FC236}">
                      <a16:creationId xmlns:a16="http://schemas.microsoft.com/office/drawing/2014/main" id="{7752FD5B-56C7-4973-AD7C-5AEA404C6D0E}"/>
                    </a:ext>
                  </a:extLst>
                </p:cNvPr>
                <p:cNvGrpSpPr/>
                <p:nvPr userDrawn="1"/>
              </p:nvGrpSpPr>
              <p:grpSpPr>
                <a:xfrm>
                  <a:off x="-3261070" y="3622063"/>
                  <a:ext cx="141113" cy="117345"/>
                  <a:chOff x="1094874" y="-878306"/>
                  <a:chExt cx="867364" cy="613611"/>
                </a:xfrm>
              </p:grpSpPr>
              <p:cxnSp>
                <p:nvCxnSpPr>
                  <p:cNvPr id="62" name="Rechte verbindingslijn 61">
                    <a:extLst>
                      <a:ext uri="{FF2B5EF4-FFF2-40B4-BE49-F238E27FC236}">
                        <a16:creationId xmlns:a16="http://schemas.microsoft.com/office/drawing/2014/main" id="{74A6610A-85A4-4802-BE23-F43443203A6A}"/>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63" name="Rechte verbindingslijn 62">
                    <a:extLst>
                      <a:ext uri="{FF2B5EF4-FFF2-40B4-BE49-F238E27FC236}">
                        <a16:creationId xmlns:a16="http://schemas.microsoft.com/office/drawing/2014/main" id="{420BA6FA-20B6-4D2B-8938-FA22CD4D4EAE}"/>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64" name="Groep 63">
                    <a:extLst>
                      <a:ext uri="{FF2B5EF4-FFF2-40B4-BE49-F238E27FC236}">
                        <a16:creationId xmlns:a16="http://schemas.microsoft.com/office/drawing/2014/main" id="{0EC7AF6D-E1C3-4C17-AE24-0453B6C37D55}"/>
                      </a:ext>
                    </a:extLst>
                  </p:cNvPr>
                  <p:cNvGrpSpPr/>
                  <p:nvPr userDrawn="1"/>
                </p:nvGrpSpPr>
                <p:grpSpPr>
                  <a:xfrm>
                    <a:off x="1270535" y="-878306"/>
                    <a:ext cx="526983" cy="613611"/>
                    <a:chOff x="1270535" y="-745959"/>
                    <a:chExt cx="526983" cy="481264"/>
                  </a:xfrm>
                </p:grpSpPr>
                <p:cxnSp>
                  <p:nvCxnSpPr>
                    <p:cNvPr id="65" name="Rechte verbindingslijn 64">
                      <a:extLst>
                        <a:ext uri="{FF2B5EF4-FFF2-40B4-BE49-F238E27FC236}">
                          <a16:creationId xmlns:a16="http://schemas.microsoft.com/office/drawing/2014/main" id="{CCA82B4F-EF61-4C65-93B4-A7B12758BA15}"/>
                        </a:ext>
                      </a:extLst>
                    </p:cNvPr>
                    <p:cNvCxnSpPr>
                      <a:cxnSpLocks/>
                    </p:cNvCxnSpPr>
                    <p:nvPr userDrawn="1"/>
                  </p:nvCxnSpPr>
                  <p:spPr>
                    <a:xfrm>
                      <a:off x="1446196"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66" name="Rechte verbindingslijn 65">
                      <a:extLst>
                        <a:ext uri="{FF2B5EF4-FFF2-40B4-BE49-F238E27FC236}">
                          <a16:creationId xmlns:a16="http://schemas.microsoft.com/office/drawing/2014/main" id="{37AC1913-BE0A-4B96-964D-6113AC7F5DE7}"/>
                        </a:ext>
                      </a:extLst>
                    </p:cNvPr>
                    <p:cNvCxnSpPr>
                      <a:cxnSpLocks/>
                    </p:cNvCxnSpPr>
                    <p:nvPr userDrawn="1"/>
                  </p:nvCxnSpPr>
                  <p:spPr>
                    <a:xfrm>
                      <a:off x="1270535"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67" name="Rechte verbindingslijn 66">
                      <a:extLst>
                        <a:ext uri="{FF2B5EF4-FFF2-40B4-BE49-F238E27FC236}">
                          <a16:creationId xmlns:a16="http://schemas.microsoft.com/office/drawing/2014/main" id="{8E82834E-74C4-4E04-9300-E6828E3D42D4}"/>
                        </a:ext>
                      </a:extLst>
                    </p:cNvPr>
                    <p:cNvCxnSpPr>
                      <a:cxnSpLocks/>
                    </p:cNvCxnSpPr>
                    <p:nvPr userDrawn="1"/>
                  </p:nvCxnSpPr>
                  <p:spPr>
                    <a:xfrm>
                      <a:off x="1621857"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68" name="Rechte verbindingslijn 67">
                      <a:extLst>
                        <a:ext uri="{FF2B5EF4-FFF2-40B4-BE49-F238E27FC236}">
                          <a16:creationId xmlns:a16="http://schemas.microsoft.com/office/drawing/2014/main" id="{FE1E859C-F831-4F40-A481-9439A2F2AC4E}"/>
                        </a:ext>
                      </a:extLst>
                    </p:cNvPr>
                    <p:cNvCxnSpPr>
                      <a:cxnSpLocks/>
                    </p:cNvCxnSpPr>
                    <p:nvPr userDrawn="1"/>
                  </p:nvCxnSpPr>
                  <p:spPr>
                    <a:xfrm>
                      <a:off x="1797518"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53" name="Rechte verbindingslijn 52">
                  <a:extLst>
                    <a:ext uri="{FF2B5EF4-FFF2-40B4-BE49-F238E27FC236}">
                      <a16:creationId xmlns:a16="http://schemas.microsoft.com/office/drawing/2014/main" id="{D1E2D96F-9AD5-4068-A4CA-1CA6551F77DB}"/>
                    </a:ext>
                  </a:extLst>
                </p:cNvPr>
                <p:cNvCxnSpPr>
                  <a:cxnSpLocks/>
                </p:cNvCxnSpPr>
                <p:nvPr userDrawn="1"/>
              </p:nvCxnSpPr>
              <p:spPr>
                <a:xfrm flipH="1">
                  <a:off x="-3260471" y="3739408"/>
                  <a:ext cx="143329"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4" name="Rechte verbindingslijn 53">
                  <a:extLst>
                    <a:ext uri="{FF2B5EF4-FFF2-40B4-BE49-F238E27FC236}">
                      <a16:creationId xmlns:a16="http://schemas.microsoft.com/office/drawing/2014/main" id="{019C2F89-9F47-4A46-A39F-93202744345D}"/>
                    </a:ext>
                  </a:extLst>
                </p:cNvPr>
                <p:cNvCxnSpPr>
                  <a:cxnSpLocks/>
                </p:cNvCxnSpPr>
                <p:nvPr userDrawn="1"/>
              </p:nvCxnSpPr>
              <p:spPr>
                <a:xfrm flipH="1">
                  <a:off x="-3261070" y="3713352"/>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5" name="Rechte verbindingslijn 54">
                  <a:extLst>
                    <a:ext uri="{FF2B5EF4-FFF2-40B4-BE49-F238E27FC236}">
                      <a16:creationId xmlns:a16="http://schemas.microsoft.com/office/drawing/2014/main" id="{BAF00BC0-C35B-4C57-B124-E3C4BC583CEC}"/>
                    </a:ext>
                  </a:extLst>
                </p:cNvPr>
                <p:cNvCxnSpPr>
                  <a:cxnSpLocks/>
                </p:cNvCxnSpPr>
                <p:nvPr userDrawn="1"/>
              </p:nvCxnSpPr>
              <p:spPr>
                <a:xfrm flipH="1">
                  <a:off x="-3261070" y="3689677"/>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6" name="Rechte verbindingslijn 55">
                  <a:extLst>
                    <a:ext uri="{FF2B5EF4-FFF2-40B4-BE49-F238E27FC236}">
                      <a16:creationId xmlns:a16="http://schemas.microsoft.com/office/drawing/2014/main" id="{9B386897-524D-4E9D-AA3C-37B527853D09}"/>
                    </a:ext>
                  </a:extLst>
                </p:cNvPr>
                <p:cNvCxnSpPr>
                  <a:cxnSpLocks/>
                </p:cNvCxnSpPr>
                <p:nvPr userDrawn="1"/>
              </p:nvCxnSpPr>
              <p:spPr>
                <a:xfrm flipH="1">
                  <a:off x="-3261070" y="3663621"/>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sp>
              <p:nvSpPr>
                <p:cNvPr id="57" name="Rechthoek 56">
                  <a:extLst>
                    <a:ext uri="{FF2B5EF4-FFF2-40B4-BE49-F238E27FC236}">
                      <a16:creationId xmlns:a16="http://schemas.microsoft.com/office/drawing/2014/main" id="{4A2A8A52-0416-487B-8A6D-C659ABB401D0}"/>
                    </a:ext>
                  </a:extLst>
                </p:cNvPr>
                <p:cNvSpPr/>
                <p:nvPr userDrawn="1"/>
              </p:nvSpPr>
              <p:spPr>
                <a:xfrm>
                  <a:off x="-3261070" y="3620931"/>
                  <a:ext cx="142893" cy="24910"/>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nvGrpSpPr>
                <p:cNvPr id="58" name="Groep 57">
                  <a:extLst>
                    <a:ext uri="{FF2B5EF4-FFF2-40B4-BE49-F238E27FC236}">
                      <a16:creationId xmlns:a16="http://schemas.microsoft.com/office/drawing/2014/main" id="{6B3D3B78-9F07-4769-BA68-2C2047C4E90A}"/>
                    </a:ext>
                  </a:extLst>
                </p:cNvPr>
                <p:cNvGrpSpPr/>
                <p:nvPr userDrawn="1"/>
              </p:nvGrpSpPr>
              <p:grpSpPr>
                <a:xfrm rot="2700000">
                  <a:off x="-3158000" y="3650045"/>
                  <a:ext cx="34350" cy="147351"/>
                  <a:chOff x="3148392" y="-836646"/>
                  <a:chExt cx="132124" cy="596095"/>
                </a:xfrm>
                <a:solidFill>
                  <a:srgbClr val="3399FF"/>
                </a:solidFill>
              </p:grpSpPr>
              <p:sp>
                <p:nvSpPr>
                  <p:cNvPr id="59" name="Rechthoek 58">
                    <a:extLst>
                      <a:ext uri="{FF2B5EF4-FFF2-40B4-BE49-F238E27FC236}">
                        <a16:creationId xmlns:a16="http://schemas.microsoft.com/office/drawing/2014/main" id="{F9AA3208-FF10-4A20-A15F-5CE5EFF83D62}"/>
                      </a:ext>
                    </a:extLst>
                  </p:cNvPr>
                  <p:cNvSpPr/>
                  <p:nvPr userDrawn="1"/>
                </p:nvSpPr>
                <p:spPr>
                  <a:xfrm>
                    <a:off x="3148632" y="-725510"/>
                    <a:ext cx="131884" cy="281356"/>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60" name="Rechthoek: afgeronde bovenhoeken 59">
                    <a:extLst>
                      <a:ext uri="{FF2B5EF4-FFF2-40B4-BE49-F238E27FC236}">
                        <a16:creationId xmlns:a16="http://schemas.microsoft.com/office/drawing/2014/main" id="{710C90F5-63AF-4AEF-B559-9920EA935F49}"/>
                      </a:ext>
                    </a:extLst>
                  </p:cNvPr>
                  <p:cNvSpPr/>
                  <p:nvPr userDrawn="1"/>
                </p:nvSpPr>
                <p:spPr>
                  <a:xfrm>
                    <a:off x="3148556" y="-836646"/>
                    <a:ext cx="131882" cy="87614"/>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61" name="Gelijkbenige driehoek 60">
                    <a:extLst>
                      <a:ext uri="{FF2B5EF4-FFF2-40B4-BE49-F238E27FC236}">
                        <a16:creationId xmlns:a16="http://schemas.microsoft.com/office/drawing/2014/main" id="{E1549155-4788-4EE8-8FAD-00ED227E5715}"/>
                      </a:ext>
                    </a:extLst>
                  </p:cNvPr>
                  <p:cNvSpPr/>
                  <p:nvPr userDrawn="1"/>
                </p:nvSpPr>
                <p:spPr>
                  <a:xfrm rot="10800000">
                    <a:off x="3148392" y="-420304"/>
                    <a:ext cx="131887"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grpSp>
        </p:grpSp>
        <p:sp>
          <p:nvSpPr>
            <p:cNvPr id="25" name="Rechthoek 24">
              <a:extLst>
                <a:ext uri="{FF2B5EF4-FFF2-40B4-BE49-F238E27FC236}">
                  <a16:creationId xmlns:a16="http://schemas.microsoft.com/office/drawing/2014/main" id="{682FC79E-0286-42CF-9EBF-6250E79923B6}"/>
                </a:ext>
              </a:extLst>
            </p:cNvPr>
            <p:cNvSpPr/>
            <p:nvPr userDrawn="1"/>
          </p:nvSpPr>
          <p:spPr>
            <a:xfrm>
              <a:off x="-3786165" y="1"/>
              <a:ext cx="3593091" cy="318710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 Chart</a:t>
              </a:r>
            </a:p>
          </p:txBody>
        </p:sp>
        <p:sp>
          <p:nvSpPr>
            <p:cNvPr id="26" name="Ovaal 25">
              <a:extLst>
                <a:ext uri="{FF2B5EF4-FFF2-40B4-BE49-F238E27FC236}">
                  <a16:creationId xmlns:a16="http://schemas.microsoft.com/office/drawing/2014/main" id="{5B156852-EC47-45BB-8A4E-C964945A5658}"/>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7" name="Rechthoek 26">
              <a:extLst>
                <a:ext uri="{FF2B5EF4-FFF2-40B4-BE49-F238E27FC236}">
                  <a16:creationId xmlns:a16="http://schemas.microsoft.com/office/drawing/2014/main" id="{67173F1E-BB44-440B-9496-21E3D7F4C7BE}"/>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If necessary, delete the existing chart</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pictogram to insert a new chart</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(see example below)</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28" name="Ovaal 27">
              <a:extLst>
                <a:ext uri="{FF2B5EF4-FFF2-40B4-BE49-F238E27FC236}">
                  <a16:creationId xmlns:a16="http://schemas.microsoft.com/office/drawing/2014/main" id="{DD4962B4-2F51-46BA-9C03-67633DFE64A5}"/>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9" name="Rechthoek 28">
              <a:extLst>
                <a:ext uri="{FF2B5EF4-FFF2-40B4-BE49-F238E27FC236}">
                  <a16:creationId xmlns:a16="http://schemas.microsoft.com/office/drawing/2014/main" id="{CDD858B6-C756-49C3-B343-4152F7919F89}"/>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chart</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30" name="Groep 29">
              <a:extLst>
                <a:ext uri="{FF2B5EF4-FFF2-40B4-BE49-F238E27FC236}">
                  <a16:creationId xmlns:a16="http://schemas.microsoft.com/office/drawing/2014/main" id="{A9873361-5E16-4A6F-BDE2-1385EF622585}"/>
                </a:ext>
              </a:extLst>
            </p:cNvPr>
            <p:cNvGrpSpPr/>
            <p:nvPr userDrawn="1"/>
          </p:nvGrpSpPr>
          <p:grpSpPr>
            <a:xfrm>
              <a:off x="-3311319" y="2164285"/>
              <a:ext cx="825500" cy="209550"/>
              <a:chOff x="13504624" y="2482850"/>
              <a:chExt cx="825500" cy="209550"/>
            </a:xfrm>
          </p:grpSpPr>
          <p:sp>
            <p:nvSpPr>
              <p:cNvPr id="41" name="Rechthoek 40">
                <a:extLst>
                  <a:ext uri="{FF2B5EF4-FFF2-40B4-BE49-F238E27FC236}">
                    <a16:creationId xmlns:a16="http://schemas.microsoft.com/office/drawing/2014/main" id="{7D3E6537-B6DA-4AC2-A94D-D71E0C25D9A9}"/>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288000" bIns="0" numCol="1" spcCol="0" rtlCol="0" fromWordArt="0" anchor="ctr" anchorCtr="0" forceAA="0" compatLnSpc="1">
                <a:prstTxWarp prst="textNoShape">
                  <a:avLst/>
                </a:prstTxWarp>
                <a:noAutofit/>
              </a:bodyPr>
              <a:lstStyle/>
              <a:p>
                <a:pPr lvl="0"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Insert</a:t>
                </a:r>
              </a:p>
            </p:txBody>
          </p:sp>
          <p:cxnSp>
            <p:nvCxnSpPr>
              <p:cNvPr id="42" name="Rechte verbindingslijn 41">
                <a:extLst>
                  <a:ext uri="{FF2B5EF4-FFF2-40B4-BE49-F238E27FC236}">
                    <a16:creationId xmlns:a16="http://schemas.microsoft.com/office/drawing/2014/main" id="{B9EAA7E7-45E7-468E-A71C-D39A853B54FB}"/>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43" name="Gelijkbenige driehoek 42">
                <a:extLst>
                  <a:ext uri="{FF2B5EF4-FFF2-40B4-BE49-F238E27FC236}">
                    <a16:creationId xmlns:a16="http://schemas.microsoft.com/office/drawing/2014/main" id="{48261AFE-1B4D-4B8B-8D8A-1A512E20A55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900" b="1" noProof="0" dirty="0">
                  <a:solidFill>
                    <a:srgbClr val="211F26"/>
                  </a:solidFill>
                  <a:latin typeface="Calibri" panose="020F0502020204030204" pitchFamily="34" charset="0"/>
                  <a:cs typeface="Calibri" panose="020F0502020204030204" pitchFamily="34" charset="0"/>
                </a:endParaRPr>
              </a:p>
            </p:txBody>
          </p:sp>
        </p:grpSp>
        <p:grpSp>
          <p:nvGrpSpPr>
            <p:cNvPr id="31" name="Groep 30">
              <a:extLst>
                <a:ext uri="{FF2B5EF4-FFF2-40B4-BE49-F238E27FC236}">
                  <a16:creationId xmlns:a16="http://schemas.microsoft.com/office/drawing/2014/main" id="{89F58A6E-0B96-4C13-8CA8-3F31CB360BBE}"/>
                </a:ext>
              </a:extLst>
            </p:cNvPr>
            <p:cNvGrpSpPr/>
            <p:nvPr userDrawn="1"/>
          </p:nvGrpSpPr>
          <p:grpSpPr>
            <a:xfrm>
              <a:off x="-3316599" y="1232480"/>
              <a:ext cx="289372" cy="314992"/>
              <a:chOff x="7322769" y="-310267"/>
              <a:chExt cx="289372" cy="314992"/>
            </a:xfrm>
          </p:grpSpPr>
          <p:sp>
            <p:nvSpPr>
              <p:cNvPr id="38" name="Rechthoek 37">
                <a:extLst>
                  <a:ext uri="{FF2B5EF4-FFF2-40B4-BE49-F238E27FC236}">
                    <a16:creationId xmlns:a16="http://schemas.microsoft.com/office/drawing/2014/main" id="{DEF3D0AC-FAFE-4EB3-99C9-FCD974549003}"/>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39" name="Rechthoek 38">
                <a:extLst>
                  <a:ext uri="{FF2B5EF4-FFF2-40B4-BE49-F238E27FC236}">
                    <a16:creationId xmlns:a16="http://schemas.microsoft.com/office/drawing/2014/main" id="{12B113F6-071B-436F-9DEE-31FD8AB110C0}"/>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40" name="Rechthoek 39">
                <a:extLst>
                  <a:ext uri="{FF2B5EF4-FFF2-40B4-BE49-F238E27FC236}">
                    <a16:creationId xmlns:a16="http://schemas.microsoft.com/office/drawing/2014/main" id="{212801BE-CCE0-4281-97EF-8154E01718FF}"/>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sp>
          <p:nvSpPr>
            <p:cNvPr id="32" name="Ovaal 31">
              <a:extLst>
                <a:ext uri="{FF2B5EF4-FFF2-40B4-BE49-F238E27FC236}">
                  <a16:creationId xmlns:a16="http://schemas.microsoft.com/office/drawing/2014/main" id="{B267F72E-208A-42C9-9ECE-738E388252F5}"/>
                </a:ext>
              </a:extLst>
            </p:cNvPr>
            <p:cNvSpPr/>
            <p:nvPr userDrawn="1"/>
          </p:nvSpPr>
          <p:spPr>
            <a:xfrm>
              <a:off x="-3603587" y="2555608"/>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33" name="Rechthoek 32">
              <a:extLst>
                <a:ext uri="{FF2B5EF4-FFF2-40B4-BE49-F238E27FC236}">
                  <a16:creationId xmlns:a16="http://schemas.microsoft.com/office/drawing/2014/main" id="{537F2D52-29E8-432D-AD32-78698D79FCD8}"/>
                </a:ext>
              </a:extLst>
            </p:cNvPr>
            <p:cNvSpPr/>
            <p:nvPr userDrawn="1"/>
          </p:nvSpPr>
          <p:spPr>
            <a:xfrm>
              <a:off x="-3319415" y="2555610"/>
              <a:ext cx="2944682" cy="46054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Change the format of the chart by clicking on various parts of the chart and using the various options 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‘Chart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p>
          </p:txBody>
        </p:sp>
        <p:sp>
          <p:nvSpPr>
            <p:cNvPr id="34" name="Rechthoek 33">
              <a:extLst>
                <a:ext uri="{FF2B5EF4-FFF2-40B4-BE49-F238E27FC236}">
                  <a16:creationId xmlns:a16="http://schemas.microsoft.com/office/drawing/2014/main" id="{E16A369C-EAF5-4E17-AE1F-65A8D1DB0238}"/>
                </a:ext>
              </a:extLst>
            </p:cNvPr>
            <p:cNvSpPr/>
            <p:nvPr userDrawn="1"/>
          </p:nvSpPr>
          <p:spPr>
            <a:xfrm>
              <a:off x="-3786437" y="5027258"/>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instruction slide </a:t>
              </a:r>
              <a:r>
                <a:rPr lang="en-GB" sz="1200" b="1" cap="none" baseline="0" noProof="0" dirty="0">
                  <a:solidFill>
                    <a:srgbClr val="211F26"/>
                  </a:solidFill>
                  <a:latin typeface="Calibri" panose="020F0502020204030204" pitchFamily="34" charset="0"/>
                  <a:cs typeface="Calibri" panose="020F0502020204030204" pitchFamily="34" charset="0"/>
                </a:rPr>
                <a:t>‘VIDEO INSTRUCTIONS’</a:t>
              </a:r>
              <a:r>
                <a:rPr lang="en-GB" sz="1200" cap="none" baseline="0" noProof="0" dirty="0">
                  <a:solidFill>
                    <a:srgbClr val="211F26"/>
                  </a:solidFill>
                  <a:latin typeface="Calibri" panose="020F0502020204030204" pitchFamily="34" charset="0"/>
                  <a:cs typeface="Calibri" panose="020F0502020204030204" pitchFamily="34" charset="0"/>
                </a:rPr>
                <a:t>.</a:t>
              </a:r>
              <a:br>
                <a:rPr lang="en-GB" sz="1200" cap="none"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You’ll find it at the beginning of the presentation</a:t>
              </a:r>
              <a:br>
                <a:rPr lang="en-GB" sz="1200" cap="none"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or insert it via </a:t>
              </a:r>
              <a:r>
                <a:rPr lang="en-GB" sz="1200" i="1" cap="none" baseline="0" noProof="0" dirty="0">
                  <a:solidFill>
                    <a:srgbClr val="211F26"/>
                  </a:solidFill>
                  <a:latin typeface="Calibri" panose="020F0502020204030204" pitchFamily="34" charset="0"/>
                  <a:cs typeface="Calibri" panose="020F0502020204030204" pitchFamily="34" charset="0"/>
                </a:rPr>
                <a:t>‘Home’</a:t>
              </a:r>
              <a:r>
                <a:rPr lang="en-GB" sz="1200" cap="none" baseline="0" noProof="0" dirty="0">
                  <a:solidFill>
                    <a:srgbClr val="211F26"/>
                  </a:solidFill>
                  <a:latin typeface="Calibri" panose="020F0502020204030204" pitchFamily="34" charset="0"/>
                  <a:cs typeface="Calibri" panose="020F0502020204030204" pitchFamily="34" charset="0"/>
                </a:rPr>
                <a:t> &gt; </a:t>
              </a:r>
              <a:r>
                <a:rPr lang="en-GB" sz="1200" i="1" cap="none" baseline="0" noProof="0" dirty="0">
                  <a:solidFill>
                    <a:srgbClr val="211F26"/>
                  </a:solidFill>
                  <a:latin typeface="Calibri" panose="020F0502020204030204" pitchFamily="34" charset="0"/>
                  <a:cs typeface="Calibri" panose="020F0502020204030204" pitchFamily="34" charset="0"/>
                </a:rPr>
                <a:t>‘New Slide’.</a:t>
              </a:r>
            </a:p>
          </p:txBody>
        </p:sp>
        <p:grpSp>
          <p:nvGrpSpPr>
            <p:cNvPr id="35" name="ICOON_info">
              <a:extLst>
                <a:ext uri="{FF2B5EF4-FFF2-40B4-BE49-F238E27FC236}">
                  <a16:creationId xmlns:a16="http://schemas.microsoft.com/office/drawing/2014/main" id="{33095E77-3C70-4152-95B7-FFB7DB8F470A}"/>
                </a:ext>
              </a:extLst>
            </p:cNvPr>
            <p:cNvGrpSpPr/>
            <p:nvPr userDrawn="1"/>
          </p:nvGrpSpPr>
          <p:grpSpPr>
            <a:xfrm>
              <a:off x="-376736" y="4856209"/>
              <a:ext cx="283685" cy="283685"/>
              <a:chOff x="-376736" y="5583395"/>
              <a:chExt cx="283685" cy="283685"/>
            </a:xfrm>
          </p:grpSpPr>
          <p:sp>
            <p:nvSpPr>
              <p:cNvPr id="36" name="Ovaal 35">
                <a:extLst>
                  <a:ext uri="{FF2B5EF4-FFF2-40B4-BE49-F238E27FC236}">
                    <a16:creationId xmlns:a16="http://schemas.microsoft.com/office/drawing/2014/main" id="{89CFFCFF-A53B-4997-A226-47CB426B0BB4}"/>
                  </a:ext>
                </a:extLst>
              </p:cNvPr>
              <p:cNvSpPr/>
              <p:nvPr userDrawn="1"/>
            </p:nvSpPr>
            <p:spPr>
              <a:xfrm>
                <a:off x="-356709" y="5602861"/>
                <a:ext cx="244751" cy="244751"/>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37" name="Graphic 163" descr="Informatie">
                <a:extLst>
                  <a:ext uri="{FF2B5EF4-FFF2-40B4-BE49-F238E27FC236}">
                    <a16:creationId xmlns:a16="http://schemas.microsoft.com/office/drawing/2014/main" id="{51DCBF9B-38C7-4E14-B5AA-FCCC156BE14A}"/>
                  </a:ext>
                </a:extLst>
              </p:cNvPr>
              <p:cNvSpPr/>
              <p:nvPr userDrawn="1"/>
            </p:nvSpPr>
            <p:spPr>
              <a:xfrm>
                <a:off x="-376736" y="5583395"/>
                <a:ext cx="283685" cy="28368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3982089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p:transition spd="med">
        <p:fade/>
      </p:transition>
    </mc:Fallback>
  </mc:AlternateContent>
</p:sldLayout>
</file>

<file path=ppt/slideLayouts/slideLayout12.xml><?xml version="1.0" encoding="utf-8"?>
<p:sldLayout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Text + table">
    <p:spTree>
      <p:nvGrpSpPr>
        <p:cNvPr id="1" name=""/>
        <p:cNvGrpSpPr/>
        <p:nvPr/>
      </p:nvGrpSpPr>
      <p:grpSpPr>
        <a:xfrm>
          <a:off x="0" y="0"/>
          <a:ext cx="0" cy="0"/>
          <a:chOff x="0" y="0"/>
          <a:chExt cx="0" cy="0"/>
        </a:xfrm>
      </p:grpSpPr>
      <p:sp>
        <p:nvSpPr>
          <p:cNvPr id="7" name="Tijdelijke aanduiding voor tekst 156">
            <a:extLst>
              <a:ext uri="{FF2B5EF4-FFF2-40B4-BE49-F238E27FC236}">
                <a16:creationId xmlns:a16="http://schemas.microsoft.com/office/drawing/2014/main" id="{E9603DB5-5922-427E-B055-D5FA03B295DD}"/>
              </a:ext>
            </a:extLst>
          </p:cNvPr>
          <p:cNvSpPr>
            <a:spLocks noGrp="1"/>
          </p:cNvSpPr>
          <p:nvPr>
            <p:ph type="body" sz="quarter" idx="28" hasCustomPrompt="1"/>
          </p:nvPr>
        </p:nvSpPr>
        <p:spPr>
          <a:xfrm>
            <a:off x="5926251" y="-5126"/>
            <a:ext cx="6275276" cy="6868449"/>
          </a:xfrm>
          <a:prstGeom prst="rect">
            <a:avLst/>
          </a:prstGeom>
          <a:solidFill>
            <a:schemeClr val="bg1">
              <a:lumMod val="95000"/>
            </a:schemeClr>
          </a:solidFill>
        </p:spPr>
        <p:txBody>
          <a:bodyPr wrap="square">
            <a:noAutofit/>
          </a:bodyPr>
          <a:lstStyle>
            <a:lvl1pPr marL="0" indent="0">
              <a:buNone/>
              <a:defRPr/>
            </a:lvl1pPr>
          </a:lstStyle>
          <a:p>
            <a:pPr lvl="0"/>
            <a:r>
              <a:rPr lang="en-GB" noProof="0" dirty="0"/>
              <a:t>  </a:t>
            </a:r>
          </a:p>
        </p:txBody>
      </p:sp>
      <p:sp>
        <p:nvSpPr>
          <p:cNvPr id="2" name="Titel 1">
            <a:extLst>
              <a:ext uri="{FF2B5EF4-FFF2-40B4-BE49-F238E27FC236}">
                <a16:creationId xmlns:a16="http://schemas.microsoft.com/office/drawing/2014/main" id="{F9DFD1E8-4380-4E1A-93E6-E35BB61A1E10}"/>
              </a:ext>
            </a:extLst>
          </p:cNvPr>
          <p:cNvSpPr>
            <a:spLocks noGrp="1"/>
          </p:cNvSpPr>
          <p:nvPr>
            <p:ph type="title" hasCustomPrompt="1"/>
          </p:nvPr>
        </p:nvSpPr>
        <p:spPr>
          <a:xfrm>
            <a:off x="540000" y="540000"/>
            <a:ext cx="9180000" cy="387099"/>
          </a:xfrm>
          <a:prstGeom prst="rect">
            <a:avLst/>
          </a:prstGeom>
        </p:spPr>
        <p:txBody>
          <a:bodyPr/>
          <a:lstStyle>
            <a:lvl1pPr>
              <a:defRPr/>
            </a:lvl1pPr>
          </a:lstStyle>
          <a:p>
            <a:r>
              <a:rPr lang="en-GB"/>
              <a:t>Heading</a:t>
            </a:r>
            <a:endParaRPr lang="en-GB" dirty="0"/>
          </a:p>
        </p:txBody>
      </p:sp>
      <p:sp>
        <p:nvSpPr>
          <p:cNvPr id="4" name="Tijdelijke aanduiding voor dianummer 3">
            <a:extLst>
              <a:ext uri="{FF2B5EF4-FFF2-40B4-BE49-F238E27FC236}">
                <a16:creationId xmlns:a16="http://schemas.microsoft.com/office/drawing/2014/main" id="{E8B6CCA1-7FD1-4A28-9D19-C774746079AE}"/>
              </a:ext>
            </a:extLst>
          </p:cNvPr>
          <p:cNvSpPr>
            <a:spLocks noGrp="1"/>
          </p:cNvSpPr>
          <p:nvPr>
            <p:ph type="sldNum" sz="quarter" idx="11"/>
          </p:nvPr>
        </p:nvSpPr>
        <p:spPr>
          <a:xfrm>
            <a:off x="540000" y="6361490"/>
            <a:ext cx="212470" cy="212470"/>
          </a:xfrm>
          <a:prstGeom prst="rect">
            <a:avLst/>
          </a:prstGeom>
        </p:spPr>
        <p:txBody>
          <a:bodyPr/>
          <a:lstStyle/>
          <a:p>
            <a:fld id="{23D2BB9B-B463-4028-B950-91DDC3FACFD9}" type="slidenum">
              <a:rPr lang="en-GB" smtClean="0"/>
              <a:pPr/>
              <a:t>‹#›</a:t>
            </a:fld>
            <a:endParaRPr lang="en-GB" dirty="0"/>
          </a:p>
        </p:txBody>
      </p:sp>
      <p:sp>
        <p:nvSpPr>
          <p:cNvPr id="5" name="Tijdelijke aanduiding voor tekst 3">
            <a:extLst>
              <a:ext uri="{FF2B5EF4-FFF2-40B4-BE49-F238E27FC236}">
                <a16:creationId xmlns:a16="http://schemas.microsoft.com/office/drawing/2014/main" id="{232DCF0E-1150-48D8-A242-5E339EADF189}"/>
              </a:ext>
            </a:extLst>
          </p:cNvPr>
          <p:cNvSpPr>
            <a:spLocks noGrp="1"/>
          </p:cNvSpPr>
          <p:nvPr>
            <p:ph type="body" sz="quarter" idx="12" hasCustomPrompt="1"/>
          </p:nvPr>
        </p:nvSpPr>
        <p:spPr>
          <a:xfrm>
            <a:off x="537372" y="1466499"/>
            <a:ext cx="5037928" cy="4600800"/>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Bullet</a:t>
            </a:r>
          </a:p>
          <a:p>
            <a:pPr lvl="1"/>
            <a:r>
              <a:rPr lang="en-GB" dirty="0"/>
              <a:t>Sub-bullet</a:t>
            </a:r>
          </a:p>
          <a:p>
            <a:pPr lvl="2"/>
            <a:r>
              <a:rPr lang="en-GB" noProof="0" dirty="0"/>
              <a:t>Plain text</a:t>
            </a:r>
          </a:p>
          <a:p>
            <a:pPr lvl="3"/>
            <a:r>
              <a:rPr lang="en-GB" noProof="0" dirty="0"/>
              <a:t>Header</a:t>
            </a:r>
          </a:p>
          <a:p>
            <a:pPr lvl="4"/>
            <a:r>
              <a:rPr lang="en-GB" noProof="0" dirty="0"/>
              <a:t>Numbering</a:t>
            </a:r>
          </a:p>
          <a:p>
            <a:pPr lvl="5"/>
            <a:r>
              <a:rPr lang="en-GB" noProof="0" dirty="0"/>
              <a:t>Bullet</a:t>
            </a:r>
          </a:p>
          <a:p>
            <a:pPr lvl="6"/>
            <a:r>
              <a:rPr lang="en-GB" noProof="0" dirty="0"/>
              <a:t>Sub-bullet</a:t>
            </a:r>
          </a:p>
          <a:p>
            <a:pPr lvl="7"/>
            <a:r>
              <a:rPr lang="en-GB" noProof="0" dirty="0"/>
              <a:t>Plain text</a:t>
            </a:r>
          </a:p>
          <a:p>
            <a:pPr lvl="8"/>
            <a:r>
              <a:rPr lang="en-GB" noProof="0"/>
              <a:t>Header</a:t>
            </a:r>
            <a:endParaRPr lang="en-GB" dirty="0"/>
          </a:p>
        </p:txBody>
      </p:sp>
      <p:sp>
        <p:nvSpPr>
          <p:cNvPr id="10" name="Tabel">
            <a:extLst>
              <a:ext uri="{FF2B5EF4-FFF2-40B4-BE49-F238E27FC236}">
                <a16:creationId xmlns:a16="http://schemas.microsoft.com/office/drawing/2014/main" id="{81EEE055-BEC5-4E61-B905-BA229015B5E4}"/>
              </a:ext>
            </a:extLst>
          </p:cNvPr>
          <p:cNvSpPr>
            <a:spLocks noGrp="1"/>
          </p:cNvSpPr>
          <p:nvPr>
            <p:ph type="tbl" sz="quarter" idx="16" hasCustomPrompt="1"/>
          </p:nvPr>
        </p:nvSpPr>
        <p:spPr>
          <a:xfrm>
            <a:off x="6225945" y="1467101"/>
            <a:ext cx="5426054" cy="4600198"/>
          </a:xfrm>
          <a:prstGeom prst="rect">
            <a:avLst/>
          </a:prstGeom>
          <a:noFill/>
        </p:spPr>
        <p:txBody>
          <a:bodyPr vert="horz" lIns="0" tIns="1404000" rIns="0" bIns="0" rtlCol="0">
            <a:noAutofit/>
          </a:bodyPr>
          <a:lstStyle>
            <a:lvl1pPr>
              <a:lnSpc>
                <a:spcPct val="100000"/>
              </a:lnSpc>
              <a:spcBef>
                <a:spcPts val="0"/>
              </a:spcBef>
              <a:defRPr lang="nl-NL" sz="1200" dirty="0">
                <a:solidFill>
                  <a:schemeClr val="bg1">
                    <a:lumMod val="50000"/>
                  </a:schemeClr>
                </a:solidFill>
              </a:defRPr>
            </a:lvl1pPr>
          </a:lstStyle>
          <a:p>
            <a:pPr marL="0" lvl="0" indent="0" algn="ctr">
              <a:buNone/>
            </a:pPr>
            <a:r>
              <a:rPr lang="en-GB" noProof="0" dirty="0"/>
              <a:t>Click on the icon below </a:t>
            </a:r>
            <a:br>
              <a:rPr lang="en-GB" noProof="0" dirty="0"/>
            </a:br>
            <a:r>
              <a:rPr lang="en-GB" noProof="0" dirty="0"/>
              <a:t>to insert a table</a:t>
            </a:r>
          </a:p>
        </p:txBody>
      </p:sp>
      <p:sp>
        <p:nvSpPr>
          <p:cNvPr id="11" name="Tekstvak 10">
            <a:extLst>
              <a:ext uri="{FF2B5EF4-FFF2-40B4-BE49-F238E27FC236}">
                <a16:creationId xmlns:a16="http://schemas.microsoft.com/office/drawing/2014/main" id="{DD229B3F-52CE-495F-8F85-E122E1CEBA47}"/>
              </a:ext>
            </a:extLst>
          </p:cNvPr>
          <p:cNvSpPr txBox="1"/>
          <p:nvPr userDrawn="1"/>
        </p:nvSpPr>
        <p:spPr>
          <a:xfrm>
            <a:off x="8658225" y="-271056"/>
            <a:ext cx="3533775" cy="169277"/>
          </a:xfrm>
          <a:prstGeom prst="rect">
            <a:avLst/>
          </a:prstGeom>
          <a:noFill/>
        </p:spPr>
        <p:txBody>
          <a:bodyPr wrap="square" lIns="0" tIns="0" rIns="0" bIns="0" rtlCol="0">
            <a:spAutoFit/>
          </a:bodyPr>
          <a:lstStyle/>
          <a:p>
            <a:pPr algn="r"/>
            <a:r>
              <a:rPr lang="en-GB" sz="1100" noProof="0" dirty="0">
                <a:solidFill>
                  <a:schemeClr val="tx2"/>
                </a:solidFill>
                <a:latin typeface="Fedra Sans Std Book" panose="020B0403040000020004" pitchFamily="34" charset="0"/>
                <a:ea typeface="Fedra Sans Std Book" panose="020B0403040000020004" pitchFamily="34" charset="0"/>
              </a:rPr>
              <a:t>Text + table</a:t>
            </a:r>
          </a:p>
        </p:txBody>
      </p:sp>
      <p:grpSp>
        <p:nvGrpSpPr>
          <p:cNvPr id="25" name="INSTRUCTION">
            <a:extLst>
              <a:ext uri="{FF2B5EF4-FFF2-40B4-BE49-F238E27FC236}">
                <a16:creationId xmlns:a16="http://schemas.microsoft.com/office/drawing/2014/main" id="{EB5C2131-8768-440C-B280-7461398CA162}"/>
              </a:ext>
            </a:extLst>
          </p:cNvPr>
          <p:cNvGrpSpPr/>
          <p:nvPr userDrawn="1"/>
        </p:nvGrpSpPr>
        <p:grpSpPr>
          <a:xfrm>
            <a:off x="-3786437" y="0"/>
            <a:ext cx="3693386" cy="5359349"/>
            <a:chOff x="-3786437" y="0"/>
            <a:chExt cx="3693386" cy="5359349"/>
          </a:xfrm>
        </p:grpSpPr>
        <p:sp>
          <p:nvSpPr>
            <p:cNvPr id="26" name="Rechthoek 25">
              <a:extLst>
                <a:ext uri="{FF2B5EF4-FFF2-40B4-BE49-F238E27FC236}">
                  <a16:creationId xmlns:a16="http://schemas.microsoft.com/office/drawing/2014/main" id="{49301DB6-F507-42FA-A5A1-94F391EDC519}"/>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Choosing text levels</a:t>
              </a:r>
            </a:p>
          </p:txBody>
        </p:sp>
        <p:sp>
          <p:nvSpPr>
            <p:cNvPr id="27" name="Ovaal 26">
              <a:extLst>
                <a:ext uri="{FF2B5EF4-FFF2-40B4-BE49-F238E27FC236}">
                  <a16:creationId xmlns:a16="http://schemas.microsoft.com/office/drawing/2014/main" id="{85E6A22B-F7D9-48C3-AE5E-7F4D724F6D90}"/>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8" name="Rechthoek 27">
              <a:extLst>
                <a:ext uri="{FF2B5EF4-FFF2-40B4-BE49-F238E27FC236}">
                  <a16:creationId xmlns:a16="http://schemas.microsoft.com/office/drawing/2014/main" id="{73824EE5-9884-40D2-9995-7D2BD99D5FA7}"/>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accent5"/>
                </a:buClr>
                <a:buSzTx/>
                <a:buFont typeface="Arial" panose="020B0604020202020204" pitchFamily="34" charset="0"/>
                <a:buChar char="•"/>
                <a:tabLst/>
                <a:defRPr/>
              </a:pPr>
              <a:r>
                <a:rPr kumimoji="0" lang="en-GB" sz="1200" b="0" i="0" u="none" strike="noStrike" kern="0" cap="none" spc="0" normalizeH="0" baseline="0" noProof="0">
                  <a:ln>
                    <a:noFill/>
                  </a:ln>
                  <a:solidFill>
                    <a:schemeClr val="accent1"/>
                  </a:solidFill>
                  <a:effectLst/>
                  <a:uLnTx/>
                  <a:uFillTx/>
                  <a:latin typeface="+mn-lt"/>
                  <a:cs typeface="Segoe UI Light" panose="020B0502040204020203" pitchFamily="34" charset="0"/>
                </a:rPr>
                <a:t>Bullet</a:t>
              </a:r>
              <a:endParaRPr kumimoji="0" lang="en-GB" sz="1200" b="0" i="0" u="none" strike="noStrike" kern="0" cap="none" spc="0" normalizeH="0" baseline="0" noProof="0" dirty="0">
                <a:ln>
                  <a:noFill/>
                </a:ln>
                <a:solidFill>
                  <a:schemeClr val="accent1"/>
                </a:solidFill>
                <a:effectLst/>
                <a:uLnTx/>
                <a:uFillTx/>
                <a:latin typeface="+mn-lt"/>
                <a:cs typeface="Segoe UI Light" panose="020B0502040204020203" pitchFamily="34" charset="0"/>
              </a:endParaRPr>
            </a:p>
          </p:txBody>
        </p:sp>
        <p:sp>
          <p:nvSpPr>
            <p:cNvPr id="29" name="Ovaal 28">
              <a:extLst>
                <a:ext uri="{FF2B5EF4-FFF2-40B4-BE49-F238E27FC236}">
                  <a16:creationId xmlns:a16="http://schemas.microsoft.com/office/drawing/2014/main" id="{5C0C6A26-A284-4C45-AAA3-37B9664ABFFF}"/>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30" name="Rechthoek 29">
              <a:extLst>
                <a:ext uri="{FF2B5EF4-FFF2-40B4-BE49-F238E27FC236}">
                  <a16:creationId xmlns:a16="http://schemas.microsoft.com/office/drawing/2014/main" id="{EF2E3B91-3A51-4E03-BAF5-6FCD35C10D46}"/>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‘Home’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31" name="Rechthoek 30">
              <a:extLst>
                <a:ext uri="{FF2B5EF4-FFF2-40B4-BE49-F238E27FC236}">
                  <a16:creationId xmlns:a16="http://schemas.microsoft.com/office/drawing/2014/main" id="{7BA29624-429A-4D46-A457-35EDC773CA62}"/>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61950" marR="0" lvl="0" indent="-180975" defTabSz="914400" eaLnBrk="1" fontAlgn="auto" latinLnBrk="0" hangingPunct="1">
                <a:lnSpc>
                  <a:spcPct val="90000"/>
                </a:lnSpc>
                <a:spcBef>
                  <a:spcPts val="600"/>
                </a:spcBef>
                <a:spcAft>
                  <a:spcPts val="600"/>
                </a:spcAft>
                <a:buClr>
                  <a:schemeClr val="accent5"/>
                </a:buClr>
                <a:buSzTx/>
                <a:buFont typeface="Arial" panose="020B0604020202020204" pitchFamily="34" charset="0"/>
                <a:buChar char="•"/>
                <a:tabLst/>
                <a:defRPr/>
              </a:pPr>
              <a:r>
                <a:rPr kumimoji="0" lang="en-GB" sz="1200" b="0" i="0" u="none" strike="noStrike" kern="0" cap="none" spc="0" normalizeH="0" baseline="0" noProof="0">
                  <a:ln>
                    <a:noFill/>
                  </a:ln>
                  <a:solidFill>
                    <a:schemeClr val="accent1"/>
                  </a:solidFill>
                  <a:effectLst/>
                  <a:uLnTx/>
                  <a:uFillTx/>
                  <a:latin typeface="+mn-lt"/>
                  <a:cs typeface="Segoe UI Light" panose="020B0502040204020203" pitchFamily="34" charset="0"/>
                </a:rPr>
                <a:t>Sub-bullet</a:t>
              </a:r>
              <a:endParaRPr kumimoji="0" lang="en-GB" sz="1200" b="0" i="0" u="none" strike="noStrike" kern="0" cap="none" spc="0" normalizeH="0" baseline="0" noProof="0" dirty="0">
                <a:ln>
                  <a:noFill/>
                </a:ln>
                <a:solidFill>
                  <a:schemeClr val="accent1"/>
                </a:solidFill>
                <a:effectLst/>
                <a:uLnTx/>
                <a:uFillTx/>
                <a:latin typeface="+mn-lt"/>
                <a:cs typeface="Segoe UI Light" panose="020B0502040204020203" pitchFamily="34" charset="0"/>
              </a:endParaRPr>
            </a:p>
          </p:txBody>
        </p:sp>
        <p:sp>
          <p:nvSpPr>
            <p:cNvPr id="32" name="Ovaal 31">
              <a:extLst>
                <a:ext uri="{FF2B5EF4-FFF2-40B4-BE49-F238E27FC236}">
                  <a16:creationId xmlns:a16="http://schemas.microsoft.com/office/drawing/2014/main" id="{0266748F-E3D9-4019-9E5F-F1F1FDB9EF87}"/>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33" name="Rechthoek 32">
              <a:extLst>
                <a:ext uri="{FF2B5EF4-FFF2-40B4-BE49-F238E27FC236}">
                  <a16:creationId xmlns:a16="http://schemas.microsoft.com/office/drawing/2014/main" id="{DEE6B70B-6A0B-4166-8870-0DB417335416}"/>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
                  <a:schemeClr val="accent3"/>
                </a:buClr>
                <a:buSzTx/>
                <a:buFont typeface="Open Sans" panose="020B0606030504020204" pitchFamily="34" charset="0"/>
                <a:buNone/>
                <a:tabLst/>
                <a:defRPr/>
              </a:pPr>
              <a:r>
                <a:rPr kumimoji="0" lang="en-GB" sz="1200" b="0" i="0" u="none" strike="noStrike" kern="0" cap="none" spc="0" normalizeH="0" baseline="0" noProof="0">
                  <a:ln>
                    <a:noFill/>
                  </a:ln>
                  <a:solidFill>
                    <a:schemeClr val="accent1"/>
                  </a:solidFill>
                  <a:effectLst/>
                  <a:uLnTx/>
                  <a:uFillTx/>
                  <a:latin typeface="+mn-lt"/>
                  <a:cs typeface="Segoe UI Light" panose="020B0502040204020203" pitchFamily="34" charset="0"/>
                </a:rPr>
                <a:t>Plain text</a:t>
              </a:r>
              <a:endParaRPr kumimoji="0" lang="en-GB" sz="1200" b="0" i="0" u="none" strike="noStrike" kern="0" cap="none" spc="0" normalizeH="0" baseline="0" noProof="0" dirty="0">
                <a:ln>
                  <a:noFill/>
                </a:ln>
                <a:solidFill>
                  <a:schemeClr val="accent1"/>
                </a:solidFill>
                <a:effectLst/>
                <a:uLnTx/>
                <a:uFillTx/>
                <a:latin typeface="+mn-lt"/>
                <a:cs typeface="Segoe UI Light" panose="020B0502040204020203" pitchFamily="34" charset="0"/>
              </a:endParaRPr>
            </a:p>
          </p:txBody>
        </p:sp>
        <p:sp>
          <p:nvSpPr>
            <p:cNvPr id="34" name="Ovaal 33">
              <a:extLst>
                <a:ext uri="{FF2B5EF4-FFF2-40B4-BE49-F238E27FC236}">
                  <a16:creationId xmlns:a16="http://schemas.microsoft.com/office/drawing/2014/main" id="{D9DF5849-F0EA-459D-ABE6-834629137A92}"/>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35" name="Rechthoek 34">
              <a:extLst>
                <a:ext uri="{FF2B5EF4-FFF2-40B4-BE49-F238E27FC236}">
                  <a16:creationId xmlns:a16="http://schemas.microsoft.com/office/drawing/2014/main" id="{32FFCABE-1A89-403A-B2ED-154F1EDBA8FA}"/>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400" b="0" i="0" u="none" strike="noStrike" kern="0" cap="none" spc="0" normalizeH="0" baseline="0" noProof="0">
                  <a:ln>
                    <a:noFill/>
                  </a:ln>
                  <a:solidFill>
                    <a:schemeClr val="accent5"/>
                  </a:solidFill>
                  <a:effectLst/>
                  <a:uLnTx/>
                  <a:uFillTx/>
                  <a:latin typeface="+mn-lt"/>
                  <a:cs typeface="Segoe UI Light" panose="020B0502040204020203" pitchFamily="34" charset="0"/>
                </a:rPr>
                <a:t>Header</a:t>
              </a:r>
              <a:endParaRPr kumimoji="0" lang="en-GB" sz="1400" b="0" i="0" u="none" strike="noStrike" kern="0" cap="none" spc="0" normalizeH="0" baseline="0" noProof="0" dirty="0">
                <a:ln>
                  <a:noFill/>
                </a:ln>
                <a:solidFill>
                  <a:schemeClr val="accent5"/>
                </a:solidFill>
                <a:effectLst/>
                <a:uLnTx/>
                <a:uFillTx/>
                <a:latin typeface="+mn-lt"/>
                <a:cs typeface="Segoe UI Light" panose="020B0502040204020203" pitchFamily="34" charset="0"/>
              </a:endParaRPr>
            </a:p>
          </p:txBody>
        </p:sp>
        <p:sp>
          <p:nvSpPr>
            <p:cNvPr id="36" name="Ovaal 35">
              <a:extLst>
                <a:ext uri="{FF2B5EF4-FFF2-40B4-BE49-F238E27FC236}">
                  <a16:creationId xmlns:a16="http://schemas.microsoft.com/office/drawing/2014/main" id="{1099B1C3-43FF-45A3-8CE0-A8F8A1950675}"/>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37" name="Rechthoek 36">
              <a:extLst>
                <a:ext uri="{FF2B5EF4-FFF2-40B4-BE49-F238E27FC236}">
                  <a16:creationId xmlns:a16="http://schemas.microsoft.com/office/drawing/2014/main" id="{5A9D7647-8ACA-41D2-8C10-45D34230DFDE}"/>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228600" marR="0" lvl="0" indent="-228600" defTabSz="914400" eaLnBrk="1" fontAlgn="auto" latinLnBrk="0" hangingPunct="1">
                <a:lnSpc>
                  <a:spcPct val="90000"/>
                </a:lnSpc>
                <a:spcBef>
                  <a:spcPts val="600"/>
                </a:spcBef>
                <a:spcAft>
                  <a:spcPts val="600"/>
                </a:spcAft>
                <a:buClr>
                  <a:schemeClr val="accent5"/>
                </a:buClr>
                <a:buSzTx/>
                <a:buFont typeface="+mj-lt"/>
                <a:buAutoNum type="arabicPeriod"/>
                <a:tabLst/>
                <a:defRPr/>
              </a:pPr>
              <a:r>
                <a:rPr kumimoji="0" lang="en-GB" sz="1200" b="0" i="0" u="none" strike="noStrike" kern="0" cap="none" spc="0" normalizeH="0" baseline="0" noProof="0">
                  <a:ln>
                    <a:noFill/>
                  </a:ln>
                  <a:solidFill>
                    <a:schemeClr val="accent1"/>
                  </a:solidFill>
                  <a:effectLst/>
                  <a:uLnTx/>
                  <a:uFillTx/>
                  <a:latin typeface="+mn-lt"/>
                  <a:cs typeface="Segoe UI Light" panose="020B0502040204020203" pitchFamily="34" charset="0"/>
                </a:rPr>
                <a:t>Numbering</a:t>
              </a:r>
              <a:endParaRPr kumimoji="0" lang="en-GB" sz="1200" b="0" i="0" u="none" strike="noStrike" kern="0" cap="none" spc="0" normalizeH="0" baseline="0" noProof="0" dirty="0">
                <a:ln>
                  <a:noFill/>
                </a:ln>
                <a:solidFill>
                  <a:schemeClr val="accent1"/>
                </a:solidFill>
                <a:effectLst/>
                <a:uLnTx/>
                <a:uFillTx/>
                <a:latin typeface="+mn-lt"/>
                <a:cs typeface="Segoe UI Light" panose="020B0502040204020203" pitchFamily="34" charset="0"/>
              </a:endParaRPr>
            </a:p>
          </p:txBody>
        </p:sp>
        <p:sp>
          <p:nvSpPr>
            <p:cNvPr id="38" name="Ovaal 37">
              <a:extLst>
                <a:ext uri="{FF2B5EF4-FFF2-40B4-BE49-F238E27FC236}">
                  <a16:creationId xmlns:a16="http://schemas.microsoft.com/office/drawing/2014/main" id="{541647FC-DE35-4118-B41E-91BB406307A5}"/>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39" name="Rechthoek 38">
              <a:extLst>
                <a:ext uri="{FF2B5EF4-FFF2-40B4-BE49-F238E27FC236}">
                  <a16:creationId xmlns:a16="http://schemas.microsoft.com/office/drawing/2014/main" id="{304E523B-0278-4549-97F1-6334BBB2B016}"/>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61950" marR="0" lvl="0" indent="-180975" defTabSz="914400" eaLnBrk="1" fontAlgn="auto" latinLnBrk="0" hangingPunct="1">
                <a:lnSpc>
                  <a:spcPct val="90000"/>
                </a:lnSpc>
                <a:spcBef>
                  <a:spcPts val="600"/>
                </a:spcBef>
                <a:spcAft>
                  <a:spcPts val="600"/>
                </a:spcAft>
                <a:buClr>
                  <a:schemeClr val="accent5"/>
                </a:buClr>
                <a:buSzTx/>
                <a:buFont typeface="Arial" panose="020B0604020202020204" pitchFamily="34" charset="0"/>
                <a:buChar char="•"/>
                <a:tabLst/>
                <a:defRPr/>
              </a:pPr>
              <a:r>
                <a:rPr kumimoji="0" lang="en-GB" sz="1200" b="0" i="0" u="none" strike="noStrike" kern="0" cap="none" spc="0" normalizeH="0" baseline="0" noProof="0">
                  <a:ln>
                    <a:noFill/>
                  </a:ln>
                  <a:solidFill>
                    <a:schemeClr val="accent1"/>
                  </a:solidFill>
                  <a:effectLst/>
                  <a:uLnTx/>
                  <a:uFillTx/>
                  <a:latin typeface="+mn-lt"/>
                  <a:cs typeface="Segoe UI Light" panose="020B0502040204020203" pitchFamily="34" charset="0"/>
                </a:rPr>
                <a:t>Sub-bullet</a:t>
              </a:r>
              <a:endParaRPr kumimoji="0" lang="en-GB" sz="1200" b="0" i="0" u="none" strike="noStrike" kern="0" cap="none" spc="0" normalizeH="0" baseline="0" noProof="0" dirty="0">
                <a:ln>
                  <a:noFill/>
                </a:ln>
                <a:solidFill>
                  <a:schemeClr val="accent1"/>
                </a:solidFill>
                <a:effectLst/>
                <a:uLnTx/>
                <a:uFillTx/>
                <a:latin typeface="+mn-lt"/>
                <a:cs typeface="Segoe UI Light" panose="020B0502040204020203" pitchFamily="34" charset="0"/>
              </a:endParaRPr>
            </a:p>
          </p:txBody>
        </p:sp>
        <p:sp>
          <p:nvSpPr>
            <p:cNvPr id="40" name="Ovaal 39">
              <a:extLst>
                <a:ext uri="{FF2B5EF4-FFF2-40B4-BE49-F238E27FC236}">
                  <a16:creationId xmlns:a16="http://schemas.microsoft.com/office/drawing/2014/main" id="{2C5D69AA-DBB7-4B23-B96A-AF57ED7E7022}"/>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41" name="Rechthoek 40">
              <a:extLst>
                <a:ext uri="{FF2B5EF4-FFF2-40B4-BE49-F238E27FC236}">
                  <a16:creationId xmlns:a16="http://schemas.microsoft.com/office/drawing/2014/main" id="{5245F546-B22E-4A80-B5AD-2BC6F532D97B}"/>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
                  <a:schemeClr val="accent3"/>
                </a:buClr>
                <a:buSzTx/>
                <a:buFont typeface="Open Sans" panose="020B0606030504020204" pitchFamily="34" charset="0"/>
                <a:buNone/>
                <a:tabLst/>
                <a:defRPr/>
              </a:pPr>
              <a:r>
                <a:rPr kumimoji="0" lang="en-GB" sz="1200" b="0" i="0" u="none" strike="noStrike" kern="0" cap="none" spc="0" normalizeH="0" baseline="0" noProof="0">
                  <a:ln>
                    <a:noFill/>
                  </a:ln>
                  <a:solidFill>
                    <a:schemeClr val="accent1"/>
                  </a:solidFill>
                  <a:effectLst/>
                  <a:uLnTx/>
                  <a:uFillTx/>
                  <a:latin typeface="+mn-lt"/>
                  <a:cs typeface="Segoe UI Light" panose="020B0502040204020203" pitchFamily="34" charset="0"/>
                </a:rPr>
                <a:t>Plain text</a:t>
              </a:r>
              <a:endParaRPr kumimoji="0" lang="en-GB" sz="1200" b="0" i="0" u="none" strike="noStrike" kern="0" cap="none" spc="0" normalizeH="0" baseline="0" noProof="0" dirty="0">
                <a:ln>
                  <a:noFill/>
                </a:ln>
                <a:solidFill>
                  <a:schemeClr val="accent1"/>
                </a:solidFill>
                <a:effectLst/>
                <a:uLnTx/>
                <a:uFillTx/>
                <a:latin typeface="+mn-lt"/>
                <a:cs typeface="Segoe UI Light" panose="020B0502040204020203" pitchFamily="34" charset="0"/>
              </a:endParaRPr>
            </a:p>
          </p:txBody>
        </p:sp>
        <p:sp>
          <p:nvSpPr>
            <p:cNvPr id="42" name="Ovaal 41">
              <a:extLst>
                <a:ext uri="{FF2B5EF4-FFF2-40B4-BE49-F238E27FC236}">
                  <a16:creationId xmlns:a16="http://schemas.microsoft.com/office/drawing/2014/main" id="{6B190478-59C3-466E-B1ED-4FC3DA0C0168}"/>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43" name="Rechthoek 42">
              <a:extLst>
                <a:ext uri="{FF2B5EF4-FFF2-40B4-BE49-F238E27FC236}">
                  <a16:creationId xmlns:a16="http://schemas.microsoft.com/office/drawing/2014/main" id="{D05875FC-85E4-4BE1-A379-BF1048EFC9E1}"/>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R="0" lvl="0" indent="0" fontAlgn="auto">
                <a:lnSpc>
                  <a:spcPct val="90000"/>
                </a:lnSpc>
                <a:spcBef>
                  <a:spcPts val="600"/>
                </a:spcBef>
                <a:spcAft>
                  <a:spcPts val="600"/>
                </a:spcAft>
                <a:buClrTx/>
                <a:buSzTx/>
                <a:buFontTx/>
                <a:buNone/>
                <a:tabLst/>
              </a:pPr>
              <a:r>
                <a:rPr kumimoji="0" lang="en-GB" sz="1400" b="0" i="0" u="none" strike="noStrike" kern="0" cap="none" spc="0" normalizeH="0" baseline="0" noProof="0">
                  <a:ln>
                    <a:noFill/>
                  </a:ln>
                  <a:solidFill>
                    <a:schemeClr val="accent5"/>
                  </a:solidFill>
                  <a:effectLst/>
                  <a:uLnTx/>
                  <a:uFillTx/>
                  <a:cs typeface="Segoe UI Light" panose="020B0502040204020203" pitchFamily="34" charset="0"/>
                </a:rPr>
                <a:t>Header</a:t>
              </a:r>
              <a:endParaRPr kumimoji="0" lang="en-GB" sz="1400" b="0" i="0" u="none" strike="noStrike" kern="0" cap="none" spc="0" normalizeH="0" baseline="0" noProof="0" dirty="0">
                <a:ln>
                  <a:noFill/>
                </a:ln>
                <a:solidFill>
                  <a:schemeClr val="accent5"/>
                </a:solidFill>
                <a:effectLst/>
                <a:uLnTx/>
                <a:uFillTx/>
                <a:cs typeface="Segoe UI Light" panose="020B0502040204020203" pitchFamily="34" charset="0"/>
              </a:endParaRPr>
            </a:p>
          </p:txBody>
        </p:sp>
        <p:sp>
          <p:nvSpPr>
            <p:cNvPr id="44" name="Ovaal 43">
              <a:extLst>
                <a:ext uri="{FF2B5EF4-FFF2-40B4-BE49-F238E27FC236}">
                  <a16:creationId xmlns:a16="http://schemas.microsoft.com/office/drawing/2014/main" id="{39E2F130-0BB9-4558-B9A7-0FA78AD6DDF7}"/>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45" name="Rechthoek 44">
              <a:extLst>
                <a:ext uri="{FF2B5EF4-FFF2-40B4-BE49-F238E27FC236}">
                  <a16:creationId xmlns:a16="http://schemas.microsoft.com/office/drawing/2014/main" id="{0E6E63AF-CD4C-4755-9BCB-C947D373496F}"/>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accent5"/>
                </a:buClr>
                <a:buSzTx/>
                <a:buFont typeface="Arial" panose="020B0604020202020204" pitchFamily="34" charset="0"/>
                <a:buChar char="•"/>
                <a:tabLst/>
                <a:defRPr/>
              </a:pPr>
              <a:r>
                <a:rPr kumimoji="0" lang="en-GB" sz="1200" b="0" i="0" u="none" strike="noStrike" kern="0" cap="none" spc="0" normalizeH="0" baseline="0" noProof="0">
                  <a:ln>
                    <a:noFill/>
                  </a:ln>
                  <a:solidFill>
                    <a:schemeClr val="accent1"/>
                  </a:solidFill>
                  <a:effectLst/>
                  <a:uLnTx/>
                  <a:uFillTx/>
                  <a:latin typeface="+mn-lt"/>
                  <a:cs typeface="Segoe UI Light" panose="020B0502040204020203" pitchFamily="34" charset="0"/>
                </a:rPr>
                <a:t>Bullet</a:t>
              </a:r>
              <a:endParaRPr kumimoji="0" lang="en-GB" sz="1200" b="0" i="0" u="none" strike="noStrike" kern="0" cap="none" spc="0" normalizeH="0" baseline="0" noProof="0" dirty="0">
                <a:ln>
                  <a:noFill/>
                </a:ln>
                <a:solidFill>
                  <a:schemeClr val="accent1"/>
                </a:solidFill>
                <a:effectLst/>
                <a:uLnTx/>
                <a:uFillTx/>
                <a:latin typeface="+mn-lt"/>
                <a:cs typeface="Segoe UI Light" panose="020B0502040204020203" pitchFamily="34" charset="0"/>
              </a:endParaRPr>
            </a:p>
          </p:txBody>
        </p:sp>
        <p:sp>
          <p:nvSpPr>
            <p:cNvPr id="46" name="Rechthoek 45">
              <a:extLst>
                <a:ext uri="{FF2B5EF4-FFF2-40B4-BE49-F238E27FC236}">
                  <a16:creationId xmlns:a16="http://schemas.microsoft.com/office/drawing/2014/main" id="{36174C41-D976-4A5E-A925-1D63B22CA9D6}"/>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instruction slide </a:t>
              </a:r>
              <a:r>
                <a:rPr lang="en-GB" sz="1200" b="1" cap="none" baseline="0" noProof="0" dirty="0">
                  <a:solidFill>
                    <a:srgbClr val="211F26"/>
                  </a:solidFill>
                  <a:latin typeface="Calibri" panose="020F0502020204030204" pitchFamily="34" charset="0"/>
                  <a:cs typeface="Calibri" panose="020F0502020204030204" pitchFamily="34" charset="0"/>
                </a:rPr>
                <a:t>‘VIDEO INSTRUCTIONS’</a:t>
              </a:r>
              <a:r>
                <a:rPr lang="en-GB" sz="1200" cap="none" baseline="0" noProof="0" dirty="0">
                  <a:solidFill>
                    <a:srgbClr val="211F26"/>
                  </a:solidFill>
                  <a:latin typeface="Calibri" panose="020F0502020204030204" pitchFamily="34" charset="0"/>
                  <a:cs typeface="Calibri" panose="020F0502020204030204" pitchFamily="34" charset="0"/>
                </a:rPr>
                <a:t>.</a:t>
              </a:r>
              <a:br>
                <a:rPr lang="en-GB" sz="1200" cap="none"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You’ll find it at the beginning of the presentation</a:t>
              </a:r>
              <a:br>
                <a:rPr lang="en-GB" sz="1200" cap="none"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or insert it via </a:t>
              </a:r>
              <a:r>
                <a:rPr lang="en-GB" sz="1200" i="1" cap="none" baseline="0" noProof="0" dirty="0">
                  <a:solidFill>
                    <a:srgbClr val="211F26"/>
                  </a:solidFill>
                  <a:latin typeface="Calibri" panose="020F0502020204030204" pitchFamily="34" charset="0"/>
                  <a:cs typeface="Calibri" panose="020F0502020204030204" pitchFamily="34" charset="0"/>
                </a:rPr>
                <a:t>‘Home’</a:t>
              </a:r>
              <a:r>
                <a:rPr lang="en-GB" sz="1200" cap="none" baseline="0" noProof="0" dirty="0">
                  <a:solidFill>
                    <a:srgbClr val="211F26"/>
                  </a:solidFill>
                  <a:latin typeface="Calibri" panose="020F0502020204030204" pitchFamily="34" charset="0"/>
                  <a:cs typeface="Calibri" panose="020F0502020204030204" pitchFamily="34" charset="0"/>
                </a:rPr>
                <a:t> &gt; </a:t>
              </a:r>
              <a:r>
                <a:rPr lang="en-GB" sz="1200" i="1" cap="none" baseline="0" noProof="0" dirty="0">
                  <a:solidFill>
                    <a:srgbClr val="211F26"/>
                  </a:solidFill>
                  <a:latin typeface="Calibri" panose="020F0502020204030204" pitchFamily="34" charset="0"/>
                  <a:cs typeface="Calibri" panose="020F0502020204030204" pitchFamily="34" charset="0"/>
                </a:rPr>
                <a:t>‘New Slide’.</a:t>
              </a:r>
            </a:p>
          </p:txBody>
        </p:sp>
        <p:grpSp>
          <p:nvGrpSpPr>
            <p:cNvPr id="47" name="ICOON_info">
              <a:extLst>
                <a:ext uri="{FF2B5EF4-FFF2-40B4-BE49-F238E27FC236}">
                  <a16:creationId xmlns:a16="http://schemas.microsoft.com/office/drawing/2014/main" id="{345C315B-DD5E-4DEF-A5E5-DB871F4D894A}"/>
                </a:ext>
              </a:extLst>
            </p:cNvPr>
            <p:cNvGrpSpPr/>
            <p:nvPr userDrawn="1"/>
          </p:nvGrpSpPr>
          <p:grpSpPr>
            <a:xfrm>
              <a:off x="-376736" y="4400186"/>
              <a:ext cx="283685" cy="283685"/>
              <a:chOff x="-510741" y="5913713"/>
              <a:chExt cx="267555" cy="267555"/>
            </a:xfrm>
          </p:grpSpPr>
          <p:sp>
            <p:nvSpPr>
              <p:cNvPr id="89" name="Ovaal 88">
                <a:extLst>
                  <a:ext uri="{FF2B5EF4-FFF2-40B4-BE49-F238E27FC236}">
                    <a16:creationId xmlns:a16="http://schemas.microsoft.com/office/drawing/2014/main" id="{BDB51F2D-7B82-45DB-BCE3-83EE936AB23D}"/>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90" name="Graphic 163" descr="Informatie">
                <a:extLst>
                  <a:ext uri="{FF2B5EF4-FFF2-40B4-BE49-F238E27FC236}">
                    <a16:creationId xmlns:a16="http://schemas.microsoft.com/office/drawing/2014/main" id="{610C0D5B-E14A-4E83-BD25-2B2F9994B887}"/>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48" name="VOORBEELD">
              <a:extLst>
                <a:ext uri="{FF2B5EF4-FFF2-40B4-BE49-F238E27FC236}">
                  <a16:creationId xmlns:a16="http://schemas.microsoft.com/office/drawing/2014/main" id="{E4ECEF4E-8F72-44AC-8CF2-94680A4C0A35}"/>
                </a:ext>
              </a:extLst>
            </p:cNvPr>
            <p:cNvGrpSpPr/>
            <p:nvPr userDrawn="1"/>
          </p:nvGrpSpPr>
          <p:grpSpPr>
            <a:xfrm>
              <a:off x="-3605171" y="458674"/>
              <a:ext cx="3234311" cy="558875"/>
              <a:chOff x="-3605171" y="458674"/>
              <a:chExt cx="3234311" cy="558875"/>
            </a:xfrm>
          </p:grpSpPr>
          <p:sp>
            <p:nvSpPr>
              <p:cNvPr id="49" name="Rechthoek 48">
                <a:extLst>
                  <a:ext uri="{FF2B5EF4-FFF2-40B4-BE49-F238E27FC236}">
                    <a16:creationId xmlns:a16="http://schemas.microsoft.com/office/drawing/2014/main" id="{F34357D7-DFA4-46A4-86DF-F19BB6129D63}"/>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Home</a:t>
                </a:r>
              </a:p>
            </p:txBody>
          </p:sp>
          <p:sp>
            <p:nvSpPr>
              <p:cNvPr id="50" name="Rechthoek 49">
                <a:extLst>
                  <a:ext uri="{FF2B5EF4-FFF2-40B4-BE49-F238E27FC236}">
                    <a16:creationId xmlns:a16="http://schemas.microsoft.com/office/drawing/2014/main" id="{21AFCDAE-A24E-4317-B6C7-6B948CDB77F8}"/>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51" name="Groep 50">
                <a:extLst>
                  <a:ext uri="{FF2B5EF4-FFF2-40B4-BE49-F238E27FC236}">
                    <a16:creationId xmlns:a16="http://schemas.microsoft.com/office/drawing/2014/main" id="{30F32D0F-6602-42AE-B49B-C149336FCBDC}"/>
                  </a:ext>
                </a:extLst>
              </p:cNvPr>
              <p:cNvGrpSpPr/>
              <p:nvPr userDrawn="1"/>
            </p:nvGrpSpPr>
            <p:grpSpPr>
              <a:xfrm>
                <a:off x="-3386247" y="830871"/>
                <a:ext cx="139423" cy="109566"/>
                <a:chOff x="-2866744" y="827071"/>
                <a:chExt cx="168701" cy="132575"/>
              </a:xfrm>
            </p:grpSpPr>
            <p:grpSp>
              <p:nvGrpSpPr>
                <p:cNvPr id="82" name="Groep 81">
                  <a:extLst>
                    <a:ext uri="{FF2B5EF4-FFF2-40B4-BE49-F238E27FC236}">
                      <a16:creationId xmlns:a16="http://schemas.microsoft.com/office/drawing/2014/main" id="{175C23CB-9791-47A6-A9A1-946036A15264}"/>
                    </a:ext>
                  </a:extLst>
                </p:cNvPr>
                <p:cNvGrpSpPr/>
                <p:nvPr userDrawn="1"/>
              </p:nvGrpSpPr>
              <p:grpSpPr>
                <a:xfrm>
                  <a:off x="-2866744" y="827071"/>
                  <a:ext cx="168701" cy="132575"/>
                  <a:chOff x="-2866744" y="827071"/>
                  <a:chExt cx="168701" cy="132575"/>
                </a:xfrm>
              </p:grpSpPr>
              <p:cxnSp>
                <p:nvCxnSpPr>
                  <p:cNvPr id="84" name="Rechte verbindingslijn 83">
                    <a:extLst>
                      <a:ext uri="{FF2B5EF4-FFF2-40B4-BE49-F238E27FC236}">
                        <a16:creationId xmlns:a16="http://schemas.microsoft.com/office/drawing/2014/main" id="{10C5ACE9-DC4A-4745-B760-ABC83A1997C6}"/>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85" name="Rechte verbindingslijn 84">
                    <a:extLst>
                      <a:ext uri="{FF2B5EF4-FFF2-40B4-BE49-F238E27FC236}">
                        <a16:creationId xmlns:a16="http://schemas.microsoft.com/office/drawing/2014/main" id="{265C6A33-F454-404F-9D3F-72CB4835730C}"/>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86" name="Rechte verbindingslijn 85">
                    <a:extLst>
                      <a:ext uri="{FF2B5EF4-FFF2-40B4-BE49-F238E27FC236}">
                        <a16:creationId xmlns:a16="http://schemas.microsoft.com/office/drawing/2014/main" id="{B7EADA17-E133-468A-BCDB-5BC2384FB93C}"/>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87" name="Rechte verbindingslijn 86">
                    <a:extLst>
                      <a:ext uri="{FF2B5EF4-FFF2-40B4-BE49-F238E27FC236}">
                        <a16:creationId xmlns:a16="http://schemas.microsoft.com/office/drawing/2014/main" id="{BC36FF54-41AF-47FF-ABE3-4D357C657243}"/>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88" name="Rechte verbindingslijn 87">
                    <a:extLst>
                      <a:ext uri="{FF2B5EF4-FFF2-40B4-BE49-F238E27FC236}">
                        <a16:creationId xmlns:a16="http://schemas.microsoft.com/office/drawing/2014/main" id="{45E98E8D-15A7-4791-B49E-64E9DEBA92E4}"/>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83" name="Pijl: rechts 82">
                  <a:extLst>
                    <a:ext uri="{FF2B5EF4-FFF2-40B4-BE49-F238E27FC236}">
                      <a16:creationId xmlns:a16="http://schemas.microsoft.com/office/drawing/2014/main" id="{19035ABC-E2A3-47C4-B93C-61D25439329E}"/>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52" name="Groep 51">
                <a:extLst>
                  <a:ext uri="{FF2B5EF4-FFF2-40B4-BE49-F238E27FC236}">
                    <a16:creationId xmlns:a16="http://schemas.microsoft.com/office/drawing/2014/main" id="{D297B6FF-A1CA-4D8E-B9B8-8AF477E4706A}"/>
                  </a:ext>
                </a:extLst>
              </p:cNvPr>
              <p:cNvGrpSpPr/>
              <p:nvPr userDrawn="1"/>
            </p:nvGrpSpPr>
            <p:grpSpPr>
              <a:xfrm>
                <a:off x="-3605171" y="830871"/>
                <a:ext cx="139423" cy="109566"/>
                <a:chOff x="-2866744" y="518074"/>
                <a:chExt cx="168701" cy="132575"/>
              </a:xfrm>
            </p:grpSpPr>
            <p:grpSp>
              <p:nvGrpSpPr>
                <p:cNvPr id="75" name="Groep 74">
                  <a:extLst>
                    <a:ext uri="{FF2B5EF4-FFF2-40B4-BE49-F238E27FC236}">
                      <a16:creationId xmlns:a16="http://schemas.microsoft.com/office/drawing/2014/main" id="{412EE1A3-41C0-45FA-B0D9-7AE56B3DB277}"/>
                    </a:ext>
                  </a:extLst>
                </p:cNvPr>
                <p:cNvGrpSpPr/>
                <p:nvPr userDrawn="1"/>
              </p:nvGrpSpPr>
              <p:grpSpPr>
                <a:xfrm>
                  <a:off x="-2866744" y="518074"/>
                  <a:ext cx="168701" cy="132575"/>
                  <a:chOff x="-2866744" y="518074"/>
                  <a:chExt cx="168701" cy="132575"/>
                </a:xfrm>
              </p:grpSpPr>
              <p:cxnSp>
                <p:nvCxnSpPr>
                  <p:cNvPr id="77" name="Rechte verbindingslijn 76">
                    <a:extLst>
                      <a:ext uri="{FF2B5EF4-FFF2-40B4-BE49-F238E27FC236}">
                        <a16:creationId xmlns:a16="http://schemas.microsoft.com/office/drawing/2014/main" id="{90E0B177-31E8-4267-BA3C-D56ACA6581FC}"/>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78" name="Rechte verbindingslijn 77">
                    <a:extLst>
                      <a:ext uri="{FF2B5EF4-FFF2-40B4-BE49-F238E27FC236}">
                        <a16:creationId xmlns:a16="http://schemas.microsoft.com/office/drawing/2014/main" id="{3CE62C9E-C531-4D91-B082-A1952B6931D9}"/>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79" name="Rechte verbindingslijn 78">
                    <a:extLst>
                      <a:ext uri="{FF2B5EF4-FFF2-40B4-BE49-F238E27FC236}">
                        <a16:creationId xmlns:a16="http://schemas.microsoft.com/office/drawing/2014/main" id="{8488F547-106C-4F36-A7CE-B48BA00E6DF5}"/>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80" name="Rechte verbindingslijn 79">
                    <a:extLst>
                      <a:ext uri="{FF2B5EF4-FFF2-40B4-BE49-F238E27FC236}">
                        <a16:creationId xmlns:a16="http://schemas.microsoft.com/office/drawing/2014/main" id="{0F84D248-B872-4616-96A5-F090B6D43A6F}"/>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81" name="Rechte verbindingslijn 80">
                    <a:extLst>
                      <a:ext uri="{FF2B5EF4-FFF2-40B4-BE49-F238E27FC236}">
                        <a16:creationId xmlns:a16="http://schemas.microsoft.com/office/drawing/2014/main" id="{358E273F-2556-4701-9F43-7A32DD9B553D}"/>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76" name="Pijl: rechts 75">
                  <a:extLst>
                    <a:ext uri="{FF2B5EF4-FFF2-40B4-BE49-F238E27FC236}">
                      <a16:creationId xmlns:a16="http://schemas.microsoft.com/office/drawing/2014/main" id="{0663CDA5-EFDA-4A79-BEFE-64038159F71C}"/>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53" name="Rechte verbindingslijn 52">
                <a:extLst>
                  <a:ext uri="{FF2B5EF4-FFF2-40B4-BE49-F238E27FC236}">
                    <a16:creationId xmlns:a16="http://schemas.microsoft.com/office/drawing/2014/main" id="{9A955AB3-DAE4-44EA-A298-39702D779D0A}"/>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54" name="Rechte verbindingslijn 53">
                <a:extLst>
                  <a:ext uri="{FF2B5EF4-FFF2-40B4-BE49-F238E27FC236}">
                    <a16:creationId xmlns:a16="http://schemas.microsoft.com/office/drawing/2014/main" id="{1117837B-CB1B-46F2-990C-82F3841BDD76}"/>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55" name="Rechthoek 54">
                <a:extLst>
                  <a:ext uri="{FF2B5EF4-FFF2-40B4-BE49-F238E27FC236}">
                    <a16:creationId xmlns:a16="http://schemas.microsoft.com/office/drawing/2014/main" id="{C33A760F-F113-42C1-A0F6-31ADF21C5FD0}"/>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up</a:t>
                </a:r>
              </a:p>
            </p:txBody>
          </p:sp>
          <p:sp>
            <p:nvSpPr>
              <p:cNvPr id="56" name="Rechthoek 55">
                <a:extLst>
                  <a:ext uri="{FF2B5EF4-FFF2-40B4-BE49-F238E27FC236}">
                    <a16:creationId xmlns:a16="http://schemas.microsoft.com/office/drawing/2014/main" id="{7ADF08A9-73A9-4CDF-A64A-ABD038BD1F1A}"/>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down</a:t>
                </a:r>
              </a:p>
            </p:txBody>
          </p:sp>
          <p:grpSp>
            <p:nvGrpSpPr>
              <p:cNvPr id="57" name="Groep 56">
                <a:extLst>
                  <a:ext uri="{FF2B5EF4-FFF2-40B4-BE49-F238E27FC236}">
                    <a16:creationId xmlns:a16="http://schemas.microsoft.com/office/drawing/2014/main" id="{555418A8-D093-495C-B382-B8B6BEAD61A5}"/>
                  </a:ext>
                </a:extLst>
              </p:cNvPr>
              <p:cNvGrpSpPr/>
              <p:nvPr userDrawn="1"/>
            </p:nvGrpSpPr>
            <p:grpSpPr>
              <a:xfrm>
                <a:off x="-2916763" y="769168"/>
                <a:ext cx="268738" cy="248381"/>
                <a:chOff x="-2916763" y="769168"/>
                <a:chExt cx="268738" cy="248381"/>
              </a:xfrm>
            </p:grpSpPr>
            <p:sp>
              <p:nvSpPr>
                <p:cNvPr id="67" name="Rechthoek 66">
                  <a:extLst>
                    <a:ext uri="{FF2B5EF4-FFF2-40B4-BE49-F238E27FC236}">
                      <a16:creationId xmlns:a16="http://schemas.microsoft.com/office/drawing/2014/main" id="{7F622CBE-6D58-456D-9665-104B48E3232A}"/>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68" name="Groep 67">
                  <a:extLst>
                    <a:ext uri="{FF2B5EF4-FFF2-40B4-BE49-F238E27FC236}">
                      <a16:creationId xmlns:a16="http://schemas.microsoft.com/office/drawing/2014/main" id="{73A23A5C-CF17-49BB-A488-3B14A839FDBF}"/>
                    </a:ext>
                  </a:extLst>
                </p:cNvPr>
                <p:cNvGrpSpPr/>
                <p:nvPr userDrawn="1"/>
              </p:nvGrpSpPr>
              <p:grpSpPr>
                <a:xfrm>
                  <a:off x="-2866744" y="827071"/>
                  <a:ext cx="168701" cy="132575"/>
                  <a:chOff x="-2866744" y="827071"/>
                  <a:chExt cx="168701" cy="132575"/>
                </a:xfrm>
              </p:grpSpPr>
              <p:cxnSp>
                <p:nvCxnSpPr>
                  <p:cNvPr id="70" name="Rechte verbindingslijn 69">
                    <a:extLst>
                      <a:ext uri="{FF2B5EF4-FFF2-40B4-BE49-F238E27FC236}">
                        <a16:creationId xmlns:a16="http://schemas.microsoft.com/office/drawing/2014/main" id="{085F5B0A-BADE-4E59-ACBF-A2426FD059DB}"/>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1" name="Rechte verbindingslijn 70">
                    <a:extLst>
                      <a:ext uri="{FF2B5EF4-FFF2-40B4-BE49-F238E27FC236}">
                        <a16:creationId xmlns:a16="http://schemas.microsoft.com/office/drawing/2014/main" id="{4AC04C76-582F-4198-B9CF-409207170236}"/>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2" name="Rechte verbindingslijn 71">
                    <a:extLst>
                      <a:ext uri="{FF2B5EF4-FFF2-40B4-BE49-F238E27FC236}">
                        <a16:creationId xmlns:a16="http://schemas.microsoft.com/office/drawing/2014/main" id="{F31D68C2-A1BB-4E40-8F10-B40183F4FB31}"/>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3" name="Rechte verbindingslijn 72">
                    <a:extLst>
                      <a:ext uri="{FF2B5EF4-FFF2-40B4-BE49-F238E27FC236}">
                        <a16:creationId xmlns:a16="http://schemas.microsoft.com/office/drawing/2014/main" id="{E377E991-C5EF-48C6-820B-6D47BA501A9F}"/>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4" name="Rechte verbindingslijn 73">
                    <a:extLst>
                      <a:ext uri="{FF2B5EF4-FFF2-40B4-BE49-F238E27FC236}">
                        <a16:creationId xmlns:a16="http://schemas.microsoft.com/office/drawing/2014/main" id="{06C619E5-7B11-4553-8D15-C546466A4D20}"/>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69" name="Pijl: rechts 68">
                  <a:extLst>
                    <a:ext uri="{FF2B5EF4-FFF2-40B4-BE49-F238E27FC236}">
                      <a16:creationId xmlns:a16="http://schemas.microsoft.com/office/drawing/2014/main" id="{CAC9A1BF-9575-4A1B-9BF2-183DBD3EA8F1}"/>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58" name="Groep 57">
                <a:extLst>
                  <a:ext uri="{FF2B5EF4-FFF2-40B4-BE49-F238E27FC236}">
                    <a16:creationId xmlns:a16="http://schemas.microsoft.com/office/drawing/2014/main" id="{41BE7256-6214-4037-9164-91EAA0C0E6FF}"/>
                  </a:ext>
                </a:extLst>
              </p:cNvPr>
              <p:cNvGrpSpPr/>
              <p:nvPr userDrawn="1"/>
            </p:nvGrpSpPr>
            <p:grpSpPr>
              <a:xfrm>
                <a:off x="-2916763" y="460171"/>
                <a:ext cx="268738" cy="248381"/>
                <a:chOff x="-2916763" y="460171"/>
                <a:chExt cx="268738" cy="248381"/>
              </a:xfrm>
            </p:grpSpPr>
            <p:sp>
              <p:nvSpPr>
                <p:cNvPr id="59" name="Rechthoek 58">
                  <a:extLst>
                    <a:ext uri="{FF2B5EF4-FFF2-40B4-BE49-F238E27FC236}">
                      <a16:creationId xmlns:a16="http://schemas.microsoft.com/office/drawing/2014/main" id="{1C873BC4-F87C-4D50-8721-1728F1826E5B}"/>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60" name="Groep 59">
                  <a:extLst>
                    <a:ext uri="{FF2B5EF4-FFF2-40B4-BE49-F238E27FC236}">
                      <a16:creationId xmlns:a16="http://schemas.microsoft.com/office/drawing/2014/main" id="{790F4735-F2B0-425B-92B7-CF032DB61287}"/>
                    </a:ext>
                  </a:extLst>
                </p:cNvPr>
                <p:cNvGrpSpPr/>
                <p:nvPr userDrawn="1"/>
              </p:nvGrpSpPr>
              <p:grpSpPr>
                <a:xfrm>
                  <a:off x="-2866744" y="518074"/>
                  <a:ext cx="168701" cy="132575"/>
                  <a:chOff x="-2866744" y="518074"/>
                  <a:chExt cx="168701" cy="132575"/>
                </a:xfrm>
              </p:grpSpPr>
              <p:cxnSp>
                <p:nvCxnSpPr>
                  <p:cNvPr id="62" name="Rechte verbindingslijn 61">
                    <a:extLst>
                      <a:ext uri="{FF2B5EF4-FFF2-40B4-BE49-F238E27FC236}">
                        <a16:creationId xmlns:a16="http://schemas.microsoft.com/office/drawing/2014/main" id="{150BEB41-5A27-43AD-80DA-315A3FFBCDA4}"/>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3" name="Rechte verbindingslijn 62">
                    <a:extLst>
                      <a:ext uri="{FF2B5EF4-FFF2-40B4-BE49-F238E27FC236}">
                        <a16:creationId xmlns:a16="http://schemas.microsoft.com/office/drawing/2014/main" id="{A9813518-00EA-425B-B80A-E71F498904B3}"/>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4" name="Rechte verbindingslijn 63">
                    <a:extLst>
                      <a:ext uri="{FF2B5EF4-FFF2-40B4-BE49-F238E27FC236}">
                        <a16:creationId xmlns:a16="http://schemas.microsoft.com/office/drawing/2014/main" id="{89AAFFBC-E1A0-406E-9569-D388157D1402}"/>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5" name="Rechte verbindingslijn 64">
                    <a:extLst>
                      <a:ext uri="{FF2B5EF4-FFF2-40B4-BE49-F238E27FC236}">
                        <a16:creationId xmlns:a16="http://schemas.microsoft.com/office/drawing/2014/main" id="{881D5273-1D63-4705-90FD-D7AA7A0440B1}"/>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66" name="Rechte verbindingslijn 65">
                    <a:extLst>
                      <a:ext uri="{FF2B5EF4-FFF2-40B4-BE49-F238E27FC236}">
                        <a16:creationId xmlns:a16="http://schemas.microsoft.com/office/drawing/2014/main" id="{8696C6B8-5267-4292-9D55-1B8714D62CA6}"/>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1" name="Pijl: rechts 60">
                  <a:extLst>
                    <a:ext uri="{FF2B5EF4-FFF2-40B4-BE49-F238E27FC236}">
                      <a16:creationId xmlns:a16="http://schemas.microsoft.com/office/drawing/2014/main" id="{90A279F8-360E-49D4-9CC1-55550E268AA9}"/>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grpSp>
        <p:nvGrpSpPr>
          <p:cNvPr id="91" name="INSTRUCTION">
            <a:extLst>
              <a:ext uri="{FF2B5EF4-FFF2-40B4-BE49-F238E27FC236}">
                <a16:creationId xmlns:a16="http://schemas.microsoft.com/office/drawing/2014/main" id="{D5E8B25D-BE32-4AFA-B120-C5872A800067}"/>
              </a:ext>
            </a:extLst>
          </p:cNvPr>
          <p:cNvGrpSpPr/>
          <p:nvPr userDrawn="1"/>
        </p:nvGrpSpPr>
        <p:grpSpPr>
          <a:xfrm>
            <a:off x="12776180" y="2"/>
            <a:ext cx="3693386" cy="4050990"/>
            <a:chOff x="-3786437" y="2"/>
            <a:chExt cx="3693386" cy="4050990"/>
          </a:xfrm>
        </p:grpSpPr>
        <p:sp>
          <p:nvSpPr>
            <p:cNvPr id="92" name="Rechthoek 91">
              <a:extLst>
                <a:ext uri="{FF2B5EF4-FFF2-40B4-BE49-F238E27FC236}">
                  <a16:creationId xmlns:a16="http://schemas.microsoft.com/office/drawing/2014/main" id="{88FE3F97-A326-4C1E-9E77-26C19343326C}"/>
                </a:ext>
              </a:extLst>
            </p:cNvPr>
            <p:cNvSpPr/>
            <p:nvPr userDrawn="1"/>
          </p:nvSpPr>
          <p:spPr>
            <a:xfrm>
              <a:off x="-3786165" y="2"/>
              <a:ext cx="3593091" cy="3316404"/>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 table</a:t>
              </a:r>
            </a:p>
          </p:txBody>
        </p:sp>
        <p:sp>
          <p:nvSpPr>
            <p:cNvPr id="93" name="Rechthoek 92">
              <a:extLst>
                <a:ext uri="{FF2B5EF4-FFF2-40B4-BE49-F238E27FC236}">
                  <a16:creationId xmlns:a16="http://schemas.microsoft.com/office/drawing/2014/main" id="{51E72AF4-9887-4FF8-A5F3-B1FEB259043B}"/>
                </a:ext>
              </a:extLst>
            </p:cNvPr>
            <p:cNvSpPr/>
            <p:nvPr userDrawn="1"/>
          </p:nvSpPr>
          <p:spPr>
            <a:xfrm>
              <a:off x="-3786437" y="3222992"/>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instruction slide </a:t>
              </a:r>
              <a:r>
                <a:rPr lang="en-GB" sz="1200" b="1" cap="none" baseline="0" noProof="0" dirty="0">
                  <a:solidFill>
                    <a:srgbClr val="211F26"/>
                  </a:solidFill>
                  <a:latin typeface="Calibri" panose="020F0502020204030204" pitchFamily="34" charset="0"/>
                  <a:cs typeface="Calibri" panose="020F0502020204030204" pitchFamily="34" charset="0"/>
                </a:rPr>
                <a:t>‘VIDEO INSTRUCTIONS’</a:t>
              </a:r>
              <a:r>
                <a:rPr lang="en-GB" sz="1200" cap="none" baseline="0" noProof="0" dirty="0">
                  <a:solidFill>
                    <a:srgbClr val="211F26"/>
                  </a:solidFill>
                  <a:latin typeface="Calibri" panose="020F0502020204030204" pitchFamily="34" charset="0"/>
                  <a:cs typeface="Calibri" panose="020F0502020204030204" pitchFamily="34" charset="0"/>
                </a:rPr>
                <a:t>.</a:t>
              </a:r>
              <a:br>
                <a:rPr lang="en-GB" sz="1200" cap="none"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You’ll find it at the beginning of the presentation</a:t>
              </a:r>
              <a:br>
                <a:rPr lang="en-GB" sz="1200" cap="none"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or insert it via </a:t>
              </a:r>
              <a:r>
                <a:rPr lang="en-GB" sz="1200" i="1" cap="none" baseline="0" noProof="0" dirty="0">
                  <a:solidFill>
                    <a:srgbClr val="211F26"/>
                  </a:solidFill>
                  <a:latin typeface="Calibri" panose="020F0502020204030204" pitchFamily="34" charset="0"/>
                  <a:cs typeface="Calibri" panose="020F0502020204030204" pitchFamily="34" charset="0"/>
                </a:rPr>
                <a:t>‘Home’</a:t>
              </a:r>
              <a:r>
                <a:rPr lang="en-GB" sz="1200" cap="none" baseline="0" noProof="0" dirty="0">
                  <a:solidFill>
                    <a:srgbClr val="211F26"/>
                  </a:solidFill>
                  <a:latin typeface="Calibri" panose="020F0502020204030204" pitchFamily="34" charset="0"/>
                  <a:cs typeface="Calibri" panose="020F0502020204030204" pitchFamily="34" charset="0"/>
                </a:rPr>
                <a:t> &gt; </a:t>
              </a:r>
              <a:r>
                <a:rPr lang="en-GB" sz="1200" i="1" cap="none" baseline="0" noProof="0" dirty="0">
                  <a:solidFill>
                    <a:srgbClr val="211F26"/>
                  </a:solidFill>
                  <a:latin typeface="Calibri" panose="020F0502020204030204" pitchFamily="34" charset="0"/>
                  <a:cs typeface="Calibri" panose="020F0502020204030204" pitchFamily="34" charset="0"/>
                </a:rPr>
                <a:t>‘New Slide’.</a:t>
              </a:r>
            </a:p>
          </p:txBody>
        </p:sp>
        <p:sp>
          <p:nvSpPr>
            <p:cNvPr id="94" name="Ovaal 93">
              <a:extLst>
                <a:ext uri="{FF2B5EF4-FFF2-40B4-BE49-F238E27FC236}">
                  <a16:creationId xmlns:a16="http://schemas.microsoft.com/office/drawing/2014/main" id="{3DDB14EA-2FFA-44BC-A381-E80107569C20}"/>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95" name="Rechthoek 94">
              <a:extLst>
                <a:ext uri="{FF2B5EF4-FFF2-40B4-BE49-F238E27FC236}">
                  <a16:creationId xmlns:a16="http://schemas.microsoft.com/office/drawing/2014/main" id="{AF3F4D60-6083-4D8F-88A8-2FFAB902AC3C}"/>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If necessary, delete the existing table</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pictogram to insert a new table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(see example below)</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96" name="Ovaal 95">
              <a:extLst>
                <a:ext uri="{FF2B5EF4-FFF2-40B4-BE49-F238E27FC236}">
                  <a16:creationId xmlns:a16="http://schemas.microsoft.com/office/drawing/2014/main" id="{8B04E3E7-AF61-4A44-8207-95E388B6A95C}"/>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97" name="Rechthoek 96">
              <a:extLst>
                <a:ext uri="{FF2B5EF4-FFF2-40B4-BE49-F238E27FC236}">
                  <a16:creationId xmlns:a16="http://schemas.microsoft.com/office/drawing/2014/main" id="{E69E0BB6-C910-41C3-BABA-2D6FF1A508BA}"/>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number of rows</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columns 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‘OK’</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98" name="Groep 97">
              <a:extLst>
                <a:ext uri="{FF2B5EF4-FFF2-40B4-BE49-F238E27FC236}">
                  <a16:creationId xmlns:a16="http://schemas.microsoft.com/office/drawing/2014/main" id="{B0DB8146-964F-49ED-8EA9-B760FDBBC16A}"/>
                </a:ext>
              </a:extLst>
            </p:cNvPr>
            <p:cNvGrpSpPr/>
            <p:nvPr userDrawn="1"/>
          </p:nvGrpSpPr>
          <p:grpSpPr>
            <a:xfrm>
              <a:off x="-3311319" y="2164285"/>
              <a:ext cx="825500" cy="209550"/>
              <a:chOff x="13504624" y="2482850"/>
              <a:chExt cx="825500" cy="209550"/>
            </a:xfrm>
          </p:grpSpPr>
          <p:sp>
            <p:nvSpPr>
              <p:cNvPr id="113" name="Rechthoek 112">
                <a:extLst>
                  <a:ext uri="{FF2B5EF4-FFF2-40B4-BE49-F238E27FC236}">
                    <a16:creationId xmlns:a16="http://schemas.microsoft.com/office/drawing/2014/main" id="{D6D8AA10-7641-481C-BB66-2622F0BA95B6}"/>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OK</a:t>
                </a:r>
              </a:p>
            </p:txBody>
          </p:sp>
          <p:cxnSp>
            <p:nvCxnSpPr>
              <p:cNvPr id="114" name="Rechte verbindingslijn 113">
                <a:extLst>
                  <a:ext uri="{FF2B5EF4-FFF2-40B4-BE49-F238E27FC236}">
                    <a16:creationId xmlns:a16="http://schemas.microsoft.com/office/drawing/2014/main" id="{4B74910D-3675-46EC-A2BE-987738A3E6B8}"/>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15" name="Gelijkbenige driehoek 114">
                <a:extLst>
                  <a:ext uri="{FF2B5EF4-FFF2-40B4-BE49-F238E27FC236}">
                    <a16:creationId xmlns:a16="http://schemas.microsoft.com/office/drawing/2014/main" id="{AD4F7888-C708-4B03-8E02-C4A9E064A8A8}"/>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900" b="1" noProof="0" dirty="0">
                  <a:solidFill>
                    <a:srgbClr val="211F26"/>
                  </a:solidFill>
                  <a:latin typeface="Calibri" panose="020F0502020204030204" pitchFamily="34" charset="0"/>
                  <a:cs typeface="Calibri" panose="020F0502020204030204" pitchFamily="34" charset="0"/>
                </a:endParaRPr>
              </a:p>
            </p:txBody>
          </p:sp>
        </p:grpSp>
        <p:sp>
          <p:nvSpPr>
            <p:cNvPr id="99" name="Ovaal 98">
              <a:extLst>
                <a:ext uri="{FF2B5EF4-FFF2-40B4-BE49-F238E27FC236}">
                  <a16:creationId xmlns:a16="http://schemas.microsoft.com/office/drawing/2014/main" id="{BA1FC693-C9C7-427B-B8FF-BA1E134F3D80}"/>
                </a:ext>
              </a:extLst>
            </p:cNvPr>
            <p:cNvSpPr/>
            <p:nvPr userDrawn="1"/>
          </p:nvSpPr>
          <p:spPr>
            <a:xfrm>
              <a:off x="-3603587" y="2555608"/>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00" name="Rechthoek 99">
              <a:extLst>
                <a:ext uri="{FF2B5EF4-FFF2-40B4-BE49-F238E27FC236}">
                  <a16:creationId xmlns:a16="http://schemas.microsoft.com/office/drawing/2014/main" id="{23BE828F-BC3E-4FAC-828D-C1C675D54C94}"/>
                </a:ext>
              </a:extLst>
            </p:cNvPr>
            <p:cNvSpPr/>
            <p:nvPr userDrawn="1"/>
          </p:nvSpPr>
          <p:spPr>
            <a:xfrm>
              <a:off x="-3319415" y="2555609"/>
              <a:ext cx="2944682" cy="48251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Change the format of the table by selecting various parts of the table and using the various options 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‘Table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p>
          </p:txBody>
        </p:sp>
        <p:grpSp>
          <p:nvGrpSpPr>
            <p:cNvPr id="101" name="Tabel icoon">
              <a:extLst>
                <a:ext uri="{FF2B5EF4-FFF2-40B4-BE49-F238E27FC236}">
                  <a16:creationId xmlns:a16="http://schemas.microsoft.com/office/drawing/2014/main" id="{E6520C44-1820-43B2-982E-16B34157EE1D}"/>
                </a:ext>
              </a:extLst>
            </p:cNvPr>
            <p:cNvGrpSpPr/>
            <p:nvPr userDrawn="1"/>
          </p:nvGrpSpPr>
          <p:grpSpPr>
            <a:xfrm>
              <a:off x="-3308869" y="1240695"/>
              <a:ext cx="338201" cy="305477"/>
              <a:chOff x="6072040" y="3376043"/>
              <a:chExt cx="1227920" cy="1109109"/>
            </a:xfrm>
          </p:grpSpPr>
          <p:sp>
            <p:nvSpPr>
              <p:cNvPr id="105" name="Rechthoek 104">
                <a:extLst>
                  <a:ext uri="{FF2B5EF4-FFF2-40B4-BE49-F238E27FC236}">
                    <a16:creationId xmlns:a16="http://schemas.microsoft.com/office/drawing/2014/main" id="{1F509306-FE7D-4D5C-90D0-734C2CF0C913}"/>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chemeClr val="accent1"/>
                  </a:solidFill>
                  <a:latin typeface="Calibri" panose="020F0502020204030204" pitchFamily="34" charset="0"/>
                  <a:cs typeface="Calibri" panose="020F0502020204030204" pitchFamily="34" charset="0"/>
                </a:endParaRPr>
              </a:p>
            </p:txBody>
          </p:sp>
          <p:sp>
            <p:nvSpPr>
              <p:cNvPr id="106" name="Rechthoek 105">
                <a:extLst>
                  <a:ext uri="{FF2B5EF4-FFF2-40B4-BE49-F238E27FC236}">
                    <a16:creationId xmlns:a16="http://schemas.microsoft.com/office/drawing/2014/main" id="{02D276D9-EA84-4A68-AA68-17F5FDBA5C6C}"/>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chemeClr val="accent1"/>
                  </a:solidFill>
                  <a:latin typeface="Calibri" panose="020F0502020204030204" pitchFamily="34" charset="0"/>
                  <a:cs typeface="Calibri" panose="020F0502020204030204" pitchFamily="34" charset="0"/>
                </a:endParaRPr>
              </a:p>
            </p:txBody>
          </p:sp>
          <p:cxnSp>
            <p:nvCxnSpPr>
              <p:cNvPr id="107" name="Rechte verbindingslijn 106">
                <a:extLst>
                  <a:ext uri="{FF2B5EF4-FFF2-40B4-BE49-F238E27FC236}">
                    <a16:creationId xmlns:a16="http://schemas.microsoft.com/office/drawing/2014/main" id="{0B92803B-1794-467E-BCE1-C3DDCF80ADE4}"/>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8" name="Rechte verbindingslijn 107">
                <a:extLst>
                  <a:ext uri="{FF2B5EF4-FFF2-40B4-BE49-F238E27FC236}">
                    <a16:creationId xmlns:a16="http://schemas.microsoft.com/office/drawing/2014/main" id="{81AC2753-910D-4270-B5E7-5BE0F4EAA035}"/>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9" name="Rechte verbindingslijn 108">
                <a:extLst>
                  <a:ext uri="{FF2B5EF4-FFF2-40B4-BE49-F238E27FC236}">
                    <a16:creationId xmlns:a16="http://schemas.microsoft.com/office/drawing/2014/main" id="{B308C360-F7B9-414C-A979-32C4AD1325EC}"/>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10" name="Rechte verbindingslijn 109">
                <a:extLst>
                  <a:ext uri="{FF2B5EF4-FFF2-40B4-BE49-F238E27FC236}">
                    <a16:creationId xmlns:a16="http://schemas.microsoft.com/office/drawing/2014/main" id="{62BFFB53-FD73-465F-813D-08966373FDB8}"/>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11" name="Rechte verbindingslijn 110">
                <a:extLst>
                  <a:ext uri="{FF2B5EF4-FFF2-40B4-BE49-F238E27FC236}">
                    <a16:creationId xmlns:a16="http://schemas.microsoft.com/office/drawing/2014/main" id="{24F12469-9C0D-422E-8BAD-6076990BFECF}"/>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112" name="Rechthoek 111">
                <a:extLst>
                  <a:ext uri="{FF2B5EF4-FFF2-40B4-BE49-F238E27FC236}">
                    <a16:creationId xmlns:a16="http://schemas.microsoft.com/office/drawing/2014/main" id="{0DBEB746-7B24-49F4-B4B8-F33C338E0E00}"/>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chemeClr val="accent1"/>
                  </a:solidFill>
                  <a:latin typeface="Calibri" panose="020F0502020204030204" pitchFamily="34" charset="0"/>
                  <a:cs typeface="Calibri" panose="020F0502020204030204" pitchFamily="34" charset="0"/>
                </a:endParaRPr>
              </a:p>
            </p:txBody>
          </p:sp>
        </p:grpSp>
        <p:grpSp>
          <p:nvGrpSpPr>
            <p:cNvPr id="102" name="ICOON_info">
              <a:extLst>
                <a:ext uri="{FF2B5EF4-FFF2-40B4-BE49-F238E27FC236}">
                  <a16:creationId xmlns:a16="http://schemas.microsoft.com/office/drawing/2014/main" id="{780F914E-4880-4C8F-B038-D2A8A3404A66}"/>
                </a:ext>
              </a:extLst>
            </p:cNvPr>
            <p:cNvGrpSpPr/>
            <p:nvPr userDrawn="1"/>
          </p:nvGrpSpPr>
          <p:grpSpPr>
            <a:xfrm>
              <a:off x="-376736" y="3259970"/>
              <a:ext cx="283685" cy="283685"/>
              <a:chOff x="-510741" y="5913713"/>
              <a:chExt cx="267555" cy="267555"/>
            </a:xfrm>
          </p:grpSpPr>
          <p:sp>
            <p:nvSpPr>
              <p:cNvPr id="103" name="Ovaal 102">
                <a:extLst>
                  <a:ext uri="{FF2B5EF4-FFF2-40B4-BE49-F238E27FC236}">
                    <a16:creationId xmlns:a16="http://schemas.microsoft.com/office/drawing/2014/main" id="{06B596C6-882A-41E7-BC5C-F910A100EF33}"/>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04" name="Graphic 163" descr="Informatie">
                <a:extLst>
                  <a:ext uri="{FF2B5EF4-FFF2-40B4-BE49-F238E27FC236}">
                    <a16:creationId xmlns:a16="http://schemas.microsoft.com/office/drawing/2014/main" id="{800470AD-03C3-4C31-BEA0-9F977FAC3C45}"/>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sp>
        <p:nvSpPr>
          <p:cNvPr id="8" name="Tijdelijke aanduiding voor tekst 4">
            <a:extLst>
              <a:ext uri="{FF2B5EF4-FFF2-40B4-BE49-F238E27FC236}">
                <a16:creationId xmlns:a16="http://schemas.microsoft.com/office/drawing/2014/main" id="{D5510FCB-B9FC-72EE-EE34-45A67A4FDF67}"/>
              </a:ext>
            </a:extLst>
          </p:cNvPr>
          <p:cNvSpPr>
            <a:spLocks noGrp="1"/>
          </p:cNvSpPr>
          <p:nvPr>
            <p:ph type="body" sz="quarter" idx="14" hasCustomPrompt="1"/>
          </p:nvPr>
        </p:nvSpPr>
        <p:spPr>
          <a:xfrm>
            <a:off x="10800970" y="539560"/>
            <a:ext cx="852868" cy="424800"/>
          </a:xfrm>
          <a:prstGeom prst="rect">
            <a:avLst/>
          </a:prstGeom>
          <a:blipFill>
            <a:blip r:embed="rId2" cstate="screen">
              <a:extLst>
                <a:ext uri="{28A0092B-C50C-407E-A947-70E740481C1C}">
                  <a14:useLocalDpi xmlns:a14="http://schemas.microsoft.com/office/drawing/2010/main"/>
                </a:ext>
              </a:extLst>
            </a:blip>
            <a:stretch>
              <a:fillRect r="-86570"/>
            </a:stretch>
          </a:blipFill>
        </p:spPr>
        <p:txBody>
          <a:bodyPr/>
          <a:lstStyle>
            <a:lvl1pPr marL="0" indent="0">
              <a:buNone/>
              <a:defRPr/>
            </a:lvl1pPr>
          </a:lstStyle>
          <a:p>
            <a:pPr lvl="0"/>
            <a:r>
              <a:rPr lang="en-GB" noProof="0" dirty="0"/>
              <a:t> </a:t>
            </a:r>
          </a:p>
        </p:txBody>
      </p:sp>
    </p:spTree>
    <p:extLst>
      <p:ext uri="{BB962C8B-B14F-4D97-AF65-F5344CB8AC3E}">
        <p14:creationId xmlns:p14="http://schemas.microsoft.com/office/powerpoint/2010/main" val="1715053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1+#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1" decel="10000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000" fill="hold"/>
                                        <p:tgtEl>
                                          <p:spTgt spid="8"/>
                                        </p:tgtEl>
                                        <p:attrNameLst>
                                          <p:attrName>ppt_x</p:attrName>
                                        </p:attrNameLst>
                                      </p:cBhvr>
                                      <p:tavLst>
                                        <p:tav tm="0">
                                          <p:val>
                                            <p:strVal val="#ppt_x"/>
                                          </p:val>
                                        </p:tav>
                                        <p:tav tm="100000">
                                          <p:val>
                                            <p:strVal val="#ppt_x"/>
                                          </p:val>
                                        </p:tav>
                                      </p:tavLst>
                                    </p:anim>
                                    <p:anim calcmode="lin" valueType="num">
                                      <p:cBhvr additive="base">
                                        <p:cTn id="13"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tmplLst>
          <p:tmpl>
            <p:tnLst>
              <p:par>
                <p:cTn presetID="2" presetClass="entr" presetSubtype="2"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1500" fill="hold"/>
                        <p:tgtEl>
                          <p:spTgt spid="7"/>
                        </p:tgtEl>
                        <p:attrNameLst>
                          <p:attrName>ppt_x</p:attrName>
                        </p:attrNameLst>
                      </p:cBhvr>
                      <p:tavLst>
                        <p:tav tm="0">
                          <p:val>
                            <p:strVal val="1+#ppt_w/2"/>
                          </p:val>
                        </p:tav>
                        <p:tav tm="100000">
                          <p:val>
                            <p:strVal val="#ppt_x"/>
                          </p:val>
                        </p:tav>
                      </p:tavLst>
                    </p:anim>
                    <p:anim calcmode="lin" valueType="num">
                      <p:cBhvr additive="base">
                        <p:cTn dur="1500" fill="hold"/>
                        <p:tgtEl>
                          <p:spTgt spid="7"/>
                        </p:tgtEl>
                        <p:attrNameLst>
                          <p:attrName>ppt_y</p:attrName>
                        </p:attrNameLst>
                      </p:cBhvr>
                      <p:tavLst>
                        <p:tav tm="0">
                          <p:val>
                            <p:strVal val="#ppt_y"/>
                          </p:val>
                        </p:tav>
                        <p:tav tm="100000">
                          <p:val>
                            <p:strVal val="#ppt_y"/>
                          </p:val>
                        </p:tav>
                      </p:tavLst>
                    </p:anim>
                  </p:childTnLst>
                </p:cTn>
              </p:par>
            </p:tnLst>
          </p:tmpl>
        </p:tmplLst>
      </p:bldP>
      <p:bldP spid="8" grpId="0" animBg="1">
        <p:tmplLst>
          <p:tmpl>
            <p:tnLst>
              <p:par>
                <p:cTn presetID="2" presetClass="entr" presetSubtype="1"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ppt_x"/>
                          </p:val>
                        </p:tav>
                        <p:tav tm="100000">
                          <p:val>
                            <p:strVal val="#ppt_x"/>
                          </p:val>
                        </p:tav>
                      </p:tavLst>
                    </p:anim>
                    <p:anim calcmode="lin" valueType="num">
                      <p:cBhvr additive="base">
                        <p:cTn dur="1000" fill="hold"/>
                        <p:tgtEl>
                          <p:spTgt spid="8"/>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13.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DFD1E8-4380-4E1A-93E6-E35BB61A1E10}"/>
              </a:ext>
            </a:extLst>
          </p:cNvPr>
          <p:cNvSpPr>
            <a:spLocks noGrp="1"/>
          </p:cNvSpPr>
          <p:nvPr>
            <p:ph type="title" hasCustomPrompt="1"/>
          </p:nvPr>
        </p:nvSpPr>
        <p:spPr>
          <a:xfrm>
            <a:off x="540000" y="540000"/>
            <a:ext cx="9180000" cy="387099"/>
          </a:xfrm>
          <a:prstGeom prst="rect">
            <a:avLst/>
          </a:prstGeom>
        </p:spPr>
        <p:txBody>
          <a:bodyPr/>
          <a:lstStyle>
            <a:lvl1pPr>
              <a:defRPr/>
            </a:lvl1pPr>
          </a:lstStyle>
          <a:p>
            <a:r>
              <a:rPr lang="en-GB"/>
              <a:t>Heading</a:t>
            </a:r>
            <a:endParaRPr lang="en-GB" dirty="0"/>
          </a:p>
        </p:txBody>
      </p:sp>
      <p:sp>
        <p:nvSpPr>
          <p:cNvPr id="4" name="Tijdelijke aanduiding voor dianummer 3">
            <a:extLst>
              <a:ext uri="{FF2B5EF4-FFF2-40B4-BE49-F238E27FC236}">
                <a16:creationId xmlns:a16="http://schemas.microsoft.com/office/drawing/2014/main" id="{E8B6CCA1-7FD1-4A28-9D19-C774746079AE}"/>
              </a:ext>
            </a:extLst>
          </p:cNvPr>
          <p:cNvSpPr>
            <a:spLocks noGrp="1"/>
          </p:cNvSpPr>
          <p:nvPr>
            <p:ph type="sldNum" sz="quarter" idx="11"/>
          </p:nvPr>
        </p:nvSpPr>
        <p:spPr>
          <a:xfrm>
            <a:off x="540000" y="6361490"/>
            <a:ext cx="212470" cy="212470"/>
          </a:xfrm>
          <a:prstGeom prst="rect">
            <a:avLst/>
          </a:prstGeom>
        </p:spPr>
        <p:txBody>
          <a:bodyPr/>
          <a:lstStyle/>
          <a:p>
            <a:fld id="{23D2BB9B-B463-4028-B950-91DDC3FACFD9}" type="slidenum">
              <a:rPr lang="en-GB" smtClean="0"/>
              <a:pPr/>
              <a:t>‹#›</a:t>
            </a:fld>
            <a:endParaRPr lang="en-GB" dirty="0"/>
          </a:p>
        </p:txBody>
      </p:sp>
      <p:sp>
        <p:nvSpPr>
          <p:cNvPr id="10" name="Tabel">
            <a:extLst>
              <a:ext uri="{FF2B5EF4-FFF2-40B4-BE49-F238E27FC236}">
                <a16:creationId xmlns:a16="http://schemas.microsoft.com/office/drawing/2014/main" id="{81EEE055-BEC5-4E61-B905-BA229015B5E4}"/>
              </a:ext>
            </a:extLst>
          </p:cNvPr>
          <p:cNvSpPr>
            <a:spLocks noGrp="1"/>
          </p:cNvSpPr>
          <p:nvPr>
            <p:ph type="tbl" sz="quarter" idx="16" hasCustomPrompt="1"/>
          </p:nvPr>
        </p:nvSpPr>
        <p:spPr>
          <a:xfrm>
            <a:off x="540000" y="1467101"/>
            <a:ext cx="11111999" cy="4600198"/>
          </a:xfrm>
          <a:prstGeom prst="rect">
            <a:avLst/>
          </a:prstGeom>
          <a:noFill/>
        </p:spPr>
        <p:txBody>
          <a:bodyPr vert="horz" lIns="0" tIns="1404000" rIns="0" bIns="0" rtlCol="0">
            <a:noAutofit/>
          </a:bodyPr>
          <a:lstStyle>
            <a:lvl1pPr>
              <a:lnSpc>
                <a:spcPct val="100000"/>
              </a:lnSpc>
              <a:spcBef>
                <a:spcPts val="0"/>
              </a:spcBef>
              <a:defRPr lang="nl-NL" sz="1200" dirty="0">
                <a:solidFill>
                  <a:schemeClr val="bg1">
                    <a:lumMod val="50000"/>
                  </a:schemeClr>
                </a:solidFill>
              </a:defRPr>
            </a:lvl1pPr>
          </a:lstStyle>
          <a:p>
            <a:pPr marL="0" lvl="0" indent="0" algn="ctr">
              <a:buNone/>
            </a:pPr>
            <a:r>
              <a:rPr lang="en-GB" noProof="0" dirty="0"/>
              <a:t>Click on the icon below </a:t>
            </a:r>
            <a:br>
              <a:rPr lang="en-GB" noProof="0" dirty="0"/>
            </a:br>
            <a:r>
              <a:rPr lang="en-GB" noProof="0" dirty="0"/>
              <a:t>to insert a table</a:t>
            </a:r>
          </a:p>
        </p:txBody>
      </p:sp>
      <p:sp>
        <p:nvSpPr>
          <p:cNvPr id="11" name="Tekstvak 10">
            <a:extLst>
              <a:ext uri="{FF2B5EF4-FFF2-40B4-BE49-F238E27FC236}">
                <a16:creationId xmlns:a16="http://schemas.microsoft.com/office/drawing/2014/main" id="{14DC2EFE-C5BA-4F35-BF97-263CD11DA367}"/>
              </a:ext>
            </a:extLst>
          </p:cNvPr>
          <p:cNvSpPr txBox="1"/>
          <p:nvPr userDrawn="1"/>
        </p:nvSpPr>
        <p:spPr>
          <a:xfrm>
            <a:off x="8658225" y="-271056"/>
            <a:ext cx="3533775" cy="169277"/>
          </a:xfrm>
          <a:prstGeom prst="rect">
            <a:avLst/>
          </a:prstGeom>
          <a:noFill/>
        </p:spPr>
        <p:txBody>
          <a:bodyPr wrap="square" lIns="0" tIns="0" rIns="0" bIns="0" rtlCol="0">
            <a:spAutoFit/>
          </a:bodyPr>
          <a:lstStyle/>
          <a:p>
            <a:pPr algn="r"/>
            <a:r>
              <a:rPr lang="en-GB" sz="1100" noProof="0" dirty="0">
                <a:solidFill>
                  <a:schemeClr val="tx2"/>
                </a:solidFill>
                <a:latin typeface="Fedra Sans Std Book" panose="020B0403040000020004" pitchFamily="34" charset="0"/>
                <a:ea typeface="Fedra Sans Std Book" panose="020B0403040000020004" pitchFamily="34" charset="0"/>
              </a:rPr>
              <a:t>Table</a:t>
            </a:r>
          </a:p>
        </p:txBody>
      </p:sp>
      <p:grpSp>
        <p:nvGrpSpPr>
          <p:cNvPr id="91" name="INSTRUCTION">
            <a:extLst>
              <a:ext uri="{FF2B5EF4-FFF2-40B4-BE49-F238E27FC236}">
                <a16:creationId xmlns:a16="http://schemas.microsoft.com/office/drawing/2014/main" id="{C29A9560-92E7-4ABE-A56F-D260F8E52476}"/>
              </a:ext>
            </a:extLst>
          </p:cNvPr>
          <p:cNvGrpSpPr/>
          <p:nvPr userDrawn="1"/>
        </p:nvGrpSpPr>
        <p:grpSpPr>
          <a:xfrm>
            <a:off x="12776180" y="2"/>
            <a:ext cx="3693386" cy="4050990"/>
            <a:chOff x="-3786437" y="2"/>
            <a:chExt cx="3693386" cy="4050990"/>
          </a:xfrm>
        </p:grpSpPr>
        <p:sp>
          <p:nvSpPr>
            <p:cNvPr id="92" name="Rechthoek 91">
              <a:extLst>
                <a:ext uri="{FF2B5EF4-FFF2-40B4-BE49-F238E27FC236}">
                  <a16:creationId xmlns:a16="http://schemas.microsoft.com/office/drawing/2014/main" id="{6DEF6C2A-F0E8-441B-AD6D-561FF2C96762}"/>
                </a:ext>
              </a:extLst>
            </p:cNvPr>
            <p:cNvSpPr/>
            <p:nvPr userDrawn="1"/>
          </p:nvSpPr>
          <p:spPr>
            <a:xfrm>
              <a:off x="-3786165" y="2"/>
              <a:ext cx="3593091" cy="3316404"/>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 table</a:t>
              </a:r>
            </a:p>
          </p:txBody>
        </p:sp>
        <p:sp>
          <p:nvSpPr>
            <p:cNvPr id="93" name="Rechthoek 92">
              <a:extLst>
                <a:ext uri="{FF2B5EF4-FFF2-40B4-BE49-F238E27FC236}">
                  <a16:creationId xmlns:a16="http://schemas.microsoft.com/office/drawing/2014/main" id="{E30FCBB7-873C-4CC2-8A15-0F5029E72C86}"/>
                </a:ext>
              </a:extLst>
            </p:cNvPr>
            <p:cNvSpPr/>
            <p:nvPr userDrawn="1"/>
          </p:nvSpPr>
          <p:spPr>
            <a:xfrm>
              <a:off x="-3786437" y="3222992"/>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instruction slide </a:t>
              </a:r>
              <a:r>
                <a:rPr lang="en-GB" sz="1200" b="1" cap="none" baseline="0" noProof="0" dirty="0">
                  <a:solidFill>
                    <a:srgbClr val="211F26"/>
                  </a:solidFill>
                  <a:latin typeface="Calibri" panose="020F0502020204030204" pitchFamily="34" charset="0"/>
                  <a:cs typeface="Calibri" panose="020F0502020204030204" pitchFamily="34" charset="0"/>
                </a:rPr>
                <a:t>‘VIDEO INSTRUCTIONS’</a:t>
              </a:r>
              <a:r>
                <a:rPr lang="en-GB" sz="1200" cap="none" baseline="0" noProof="0" dirty="0">
                  <a:solidFill>
                    <a:srgbClr val="211F26"/>
                  </a:solidFill>
                  <a:latin typeface="Calibri" panose="020F0502020204030204" pitchFamily="34" charset="0"/>
                  <a:cs typeface="Calibri" panose="020F0502020204030204" pitchFamily="34" charset="0"/>
                </a:rPr>
                <a:t>.</a:t>
              </a:r>
              <a:br>
                <a:rPr lang="en-GB" sz="1200" cap="none"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You’ll find it at the beginning of the presentation</a:t>
              </a:r>
              <a:br>
                <a:rPr lang="en-GB" sz="1200" cap="none"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or insert it via </a:t>
              </a:r>
              <a:r>
                <a:rPr lang="en-GB" sz="1200" i="1" cap="none" baseline="0" noProof="0" dirty="0">
                  <a:solidFill>
                    <a:srgbClr val="211F26"/>
                  </a:solidFill>
                  <a:latin typeface="Calibri" panose="020F0502020204030204" pitchFamily="34" charset="0"/>
                  <a:cs typeface="Calibri" panose="020F0502020204030204" pitchFamily="34" charset="0"/>
                </a:rPr>
                <a:t>‘Home’</a:t>
              </a:r>
              <a:r>
                <a:rPr lang="en-GB" sz="1200" cap="none" baseline="0" noProof="0" dirty="0">
                  <a:solidFill>
                    <a:srgbClr val="211F26"/>
                  </a:solidFill>
                  <a:latin typeface="Calibri" panose="020F0502020204030204" pitchFamily="34" charset="0"/>
                  <a:cs typeface="Calibri" panose="020F0502020204030204" pitchFamily="34" charset="0"/>
                </a:rPr>
                <a:t> &gt; </a:t>
              </a:r>
              <a:r>
                <a:rPr lang="en-GB" sz="1200" i="1" cap="none" baseline="0" noProof="0" dirty="0">
                  <a:solidFill>
                    <a:srgbClr val="211F26"/>
                  </a:solidFill>
                  <a:latin typeface="Calibri" panose="020F0502020204030204" pitchFamily="34" charset="0"/>
                  <a:cs typeface="Calibri" panose="020F0502020204030204" pitchFamily="34" charset="0"/>
                </a:rPr>
                <a:t>‘New Slide’.</a:t>
              </a:r>
            </a:p>
          </p:txBody>
        </p:sp>
        <p:sp>
          <p:nvSpPr>
            <p:cNvPr id="94" name="Ovaal 93">
              <a:extLst>
                <a:ext uri="{FF2B5EF4-FFF2-40B4-BE49-F238E27FC236}">
                  <a16:creationId xmlns:a16="http://schemas.microsoft.com/office/drawing/2014/main" id="{9F6189B0-C361-4CF7-8B6C-A16280268E7C}"/>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95" name="Rechthoek 94">
              <a:extLst>
                <a:ext uri="{FF2B5EF4-FFF2-40B4-BE49-F238E27FC236}">
                  <a16:creationId xmlns:a16="http://schemas.microsoft.com/office/drawing/2014/main" id="{CBACA1A1-CE92-4868-ADD7-642373F6EB61}"/>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If necessary, delete the existing table</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pictogram to insert a new table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(see example below)</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96" name="Ovaal 95">
              <a:extLst>
                <a:ext uri="{FF2B5EF4-FFF2-40B4-BE49-F238E27FC236}">
                  <a16:creationId xmlns:a16="http://schemas.microsoft.com/office/drawing/2014/main" id="{2048E312-2DED-4F80-8FBB-2A861D556A37}"/>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97" name="Rechthoek 96">
              <a:extLst>
                <a:ext uri="{FF2B5EF4-FFF2-40B4-BE49-F238E27FC236}">
                  <a16:creationId xmlns:a16="http://schemas.microsoft.com/office/drawing/2014/main" id="{3C0C88A9-C89D-4AD6-B114-FFDDED5B45CC}"/>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number of rows</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columns 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‘OK’</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98" name="Groep 97">
              <a:extLst>
                <a:ext uri="{FF2B5EF4-FFF2-40B4-BE49-F238E27FC236}">
                  <a16:creationId xmlns:a16="http://schemas.microsoft.com/office/drawing/2014/main" id="{F5530902-D972-4648-A311-197E8BE16E8C}"/>
                </a:ext>
              </a:extLst>
            </p:cNvPr>
            <p:cNvGrpSpPr/>
            <p:nvPr userDrawn="1"/>
          </p:nvGrpSpPr>
          <p:grpSpPr>
            <a:xfrm>
              <a:off x="-3311319" y="2164285"/>
              <a:ext cx="825500" cy="209550"/>
              <a:chOff x="13504624" y="2482850"/>
              <a:chExt cx="825500" cy="209550"/>
            </a:xfrm>
          </p:grpSpPr>
          <p:sp>
            <p:nvSpPr>
              <p:cNvPr id="113" name="Rechthoek 112">
                <a:extLst>
                  <a:ext uri="{FF2B5EF4-FFF2-40B4-BE49-F238E27FC236}">
                    <a16:creationId xmlns:a16="http://schemas.microsoft.com/office/drawing/2014/main" id="{D9A04EA2-C2BE-41A8-B255-CEF516398F81}"/>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OK</a:t>
                </a:r>
              </a:p>
            </p:txBody>
          </p:sp>
          <p:cxnSp>
            <p:nvCxnSpPr>
              <p:cNvPr id="114" name="Rechte verbindingslijn 113">
                <a:extLst>
                  <a:ext uri="{FF2B5EF4-FFF2-40B4-BE49-F238E27FC236}">
                    <a16:creationId xmlns:a16="http://schemas.microsoft.com/office/drawing/2014/main" id="{BF62FDDB-E348-4BBA-A130-8842A0F77E4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15" name="Gelijkbenige driehoek 114">
                <a:extLst>
                  <a:ext uri="{FF2B5EF4-FFF2-40B4-BE49-F238E27FC236}">
                    <a16:creationId xmlns:a16="http://schemas.microsoft.com/office/drawing/2014/main" id="{A25E3CB3-36CF-438F-8AD5-5635007F40A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900" b="1" noProof="0" dirty="0">
                  <a:solidFill>
                    <a:srgbClr val="211F26"/>
                  </a:solidFill>
                  <a:latin typeface="Calibri" panose="020F0502020204030204" pitchFamily="34" charset="0"/>
                  <a:cs typeface="Calibri" panose="020F0502020204030204" pitchFamily="34" charset="0"/>
                </a:endParaRPr>
              </a:p>
            </p:txBody>
          </p:sp>
        </p:grpSp>
        <p:sp>
          <p:nvSpPr>
            <p:cNvPr id="99" name="Ovaal 98">
              <a:extLst>
                <a:ext uri="{FF2B5EF4-FFF2-40B4-BE49-F238E27FC236}">
                  <a16:creationId xmlns:a16="http://schemas.microsoft.com/office/drawing/2014/main" id="{4B703B45-D3BA-4DD7-B464-98693474CC39}"/>
                </a:ext>
              </a:extLst>
            </p:cNvPr>
            <p:cNvSpPr/>
            <p:nvPr userDrawn="1"/>
          </p:nvSpPr>
          <p:spPr>
            <a:xfrm>
              <a:off x="-3603587" y="2555608"/>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00" name="Rechthoek 99">
              <a:extLst>
                <a:ext uri="{FF2B5EF4-FFF2-40B4-BE49-F238E27FC236}">
                  <a16:creationId xmlns:a16="http://schemas.microsoft.com/office/drawing/2014/main" id="{BBEBB20B-7AB8-4BC7-97C7-29A8273BA8BA}"/>
                </a:ext>
              </a:extLst>
            </p:cNvPr>
            <p:cNvSpPr/>
            <p:nvPr userDrawn="1"/>
          </p:nvSpPr>
          <p:spPr>
            <a:xfrm>
              <a:off x="-3319415" y="2555609"/>
              <a:ext cx="2944682" cy="48251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Change the format of the table by selecting various parts of the table and using the various options 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‘Table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p>
          </p:txBody>
        </p:sp>
        <p:grpSp>
          <p:nvGrpSpPr>
            <p:cNvPr id="101" name="Tabel icoon">
              <a:extLst>
                <a:ext uri="{FF2B5EF4-FFF2-40B4-BE49-F238E27FC236}">
                  <a16:creationId xmlns:a16="http://schemas.microsoft.com/office/drawing/2014/main" id="{EF9D742E-C1A5-4B36-A5B7-1FD4A3B218B2}"/>
                </a:ext>
              </a:extLst>
            </p:cNvPr>
            <p:cNvGrpSpPr/>
            <p:nvPr userDrawn="1"/>
          </p:nvGrpSpPr>
          <p:grpSpPr>
            <a:xfrm>
              <a:off x="-3308869" y="1240695"/>
              <a:ext cx="338201" cy="305477"/>
              <a:chOff x="6072040" y="3376043"/>
              <a:chExt cx="1227920" cy="1109109"/>
            </a:xfrm>
          </p:grpSpPr>
          <p:sp>
            <p:nvSpPr>
              <p:cNvPr id="105" name="Rechthoek 104">
                <a:extLst>
                  <a:ext uri="{FF2B5EF4-FFF2-40B4-BE49-F238E27FC236}">
                    <a16:creationId xmlns:a16="http://schemas.microsoft.com/office/drawing/2014/main" id="{DE400D70-80EA-4B78-85C9-F95D1FF94C5E}"/>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chemeClr val="accent1"/>
                  </a:solidFill>
                  <a:latin typeface="Calibri" panose="020F0502020204030204" pitchFamily="34" charset="0"/>
                  <a:cs typeface="Calibri" panose="020F0502020204030204" pitchFamily="34" charset="0"/>
                </a:endParaRPr>
              </a:p>
            </p:txBody>
          </p:sp>
          <p:sp>
            <p:nvSpPr>
              <p:cNvPr id="106" name="Rechthoek 105">
                <a:extLst>
                  <a:ext uri="{FF2B5EF4-FFF2-40B4-BE49-F238E27FC236}">
                    <a16:creationId xmlns:a16="http://schemas.microsoft.com/office/drawing/2014/main" id="{7B2D8781-93AA-4C3E-A14D-4D7460440503}"/>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chemeClr val="accent1"/>
                  </a:solidFill>
                  <a:latin typeface="Calibri" panose="020F0502020204030204" pitchFamily="34" charset="0"/>
                  <a:cs typeface="Calibri" panose="020F0502020204030204" pitchFamily="34" charset="0"/>
                </a:endParaRPr>
              </a:p>
            </p:txBody>
          </p:sp>
          <p:cxnSp>
            <p:nvCxnSpPr>
              <p:cNvPr id="107" name="Rechte verbindingslijn 106">
                <a:extLst>
                  <a:ext uri="{FF2B5EF4-FFF2-40B4-BE49-F238E27FC236}">
                    <a16:creationId xmlns:a16="http://schemas.microsoft.com/office/drawing/2014/main" id="{2378A9D2-C1EE-4D36-8FC8-D42846A5AF82}"/>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8" name="Rechte verbindingslijn 107">
                <a:extLst>
                  <a:ext uri="{FF2B5EF4-FFF2-40B4-BE49-F238E27FC236}">
                    <a16:creationId xmlns:a16="http://schemas.microsoft.com/office/drawing/2014/main" id="{418627FF-AEF3-4A07-94A4-7025B17103DD}"/>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9" name="Rechte verbindingslijn 108">
                <a:extLst>
                  <a:ext uri="{FF2B5EF4-FFF2-40B4-BE49-F238E27FC236}">
                    <a16:creationId xmlns:a16="http://schemas.microsoft.com/office/drawing/2014/main" id="{0EA95414-E505-4555-8C9E-121A2309EE42}"/>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10" name="Rechte verbindingslijn 109">
                <a:extLst>
                  <a:ext uri="{FF2B5EF4-FFF2-40B4-BE49-F238E27FC236}">
                    <a16:creationId xmlns:a16="http://schemas.microsoft.com/office/drawing/2014/main" id="{6418DACE-4D48-4FC6-930A-C3C8B32B7BD0}"/>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11" name="Rechte verbindingslijn 110">
                <a:extLst>
                  <a:ext uri="{FF2B5EF4-FFF2-40B4-BE49-F238E27FC236}">
                    <a16:creationId xmlns:a16="http://schemas.microsoft.com/office/drawing/2014/main" id="{A07053A6-9AC1-4D4D-83E3-062D8E9877A3}"/>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112" name="Rechthoek 111">
                <a:extLst>
                  <a:ext uri="{FF2B5EF4-FFF2-40B4-BE49-F238E27FC236}">
                    <a16:creationId xmlns:a16="http://schemas.microsoft.com/office/drawing/2014/main" id="{1ADA1664-138F-467B-A349-48539CFB27D3}"/>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chemeClr val="accent1"/>
                  </a:solidFill>
                  <a:latin typeface="Calibri" panose="020F0502020204030204" pitchFamily="34" charset="0"/>
                  <a:cs typeface="Calibri" panose="020F0502020204030204" pitchFamily="34" charset="0"/>
                </a:endParaRPr>
              </a:p>
            </p:txBody>
          </p:sp>
        </p:grpSp>
        <p:grpSp>
          <p:nvGrpSpPr>
            <p:cNvPr id="102" name="ICOON_info">
              <a:extLst>
                <a:ext uri="{FF2B5EF4-FFF2-40B4-BE49-F238E27FC236}">
                  <a16:creationId xmlns:a16="http://schemas.microsoft.com/office/drawing/2014/main" id="{74C8E9AC-1C06-4002-A1C2-9AAD2B78045D}"/>
                </a:ext>
              </a:extLst>
            </p:cNvPr>
            <p:cNvGrpSpPr/>
            <p:nvPr userDrawn="1"/>
          </p:nvGrpSpPr>
          <p:grpSpPr>
            <a:xfrm>
              <a:off x="-376736" y="3259970"/>
              <a:ext cx="283685" cy="283685"/>
              <a:chOff x="-510741" y="5913713"/>
              <a:chExt cx="267555" cy="267555"/>
            </a:xfrm>
          </p:grpSpPr>
          <p:sp>
            <p:nvSpPr>
              <p:cNvPr id="103" name="Ovaal 102">
                <a:extLst>
                  <a:ext uri="{FF2B5EF4-FFF2-40B4-BE49-F238E27FC236}">
                    <a16:creationId xmlns:a16="http://schemas.microsoft.com/office/drawing/2014/main" id="{DF7264FF-04A2-4919-B264-03C40D6DF660}"/>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04" name="Graphic 163" descr="Informatie">
                <a:extLst>
                  <a:ext uri="{FF2B5EF4-FFF2-40B4-BE49-F238E27FC236}">
                    <a16:creationId xmlns:a16="http://schemas.microsoft.com/office/drawing/2014/main" id="{9E0C1E87-6303-4354-A4A3-19891AA74AEF}"/>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28597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p:transition spd="med">
        <p:fade/>
      </p:transition>
    </mc:Fallback>
  </mc:AlternateContent>
</p:sldLayout>
</file>

<file path=ppt/slideLayouts/slideLayout14.xml><?xml version="1.0" encoding="utf-8"?>
<p:sldLayout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Video">
            <a:extLst>
              <a:ext uri="{FF2B5EF4-FFF2-40B4-BE49-F238E27FC236}">
                <a16:creationId xmlns:a16="http://schemas.microsoft.com/office/drawing/2014/main" id="{AE710E24-0D24-429B-84CA-7E0F8E3718AE}"/>
              </a:ext>
            </a:extLst>
          </p:cNvPr>
          <p:cNvSpPr>
            <a:spLocks noGrp="1"/>
          </p:cNvSpPr>
          <p:nvPr>
            <p:ph type="media" sz="quarter" idx="15" hasCustomPrompt="1"/>
          </p:nvPr>
        </p:nvSpPr>
        <p:spPr>
          <a:xfrm>
            <a:off x="0" y="0"/>
            <a:ext cx="12191999" cy="6858000"/>
          </a:xfrm>
          <a:prstGeom prst="rect">
            <a:avLst/>
          </a:prstGeom>
          <a:noFill/>
        </p:spPr>
        <p:txBody>
          <a:bodyPr vert="horz" lIns="0" tIns="2520000" rIns="0" bIns="0" rtlCol="0">
            <a:noAutofit/>
          </a:bodyPr>
          <a:lstStyle>
            <a:lvl1pPr marL="0" indent="0" algn="ctr">
              <a:lnSpc>
                <a:spcPct val="100000"/>
              </a:lnSpc>
              <a:spcBef>
                <a:spcPts val="0"/>
              </a:spcBef>
              <a:buNone/>
              <a:defRPr lang="nl-NL" sz="1200" dirty="0">
                <a:solidFill>
                  <a:schemeClr val="bg1">
                    <a:lumMod val="50000"/>
                  </a:schemeClr>
                </a:solidFill>
              </a:defRPr>
            </a:lvl1pPr>
          </a:lstStyle>
          <a:p>
            <a:pPr marL="266700" lvl="0" indent="-266700" algn="ctr"/>
            <a:r>
              <a:rPr lang="en-GB" noProof="0" dirty="0"/>
              <a:t>Click on the icon below </a:t>
            </a:r>
            <a:br>
              <a:rPr lang="en-GB" noProof="0" dirty="0"/>
            </a:br>
            <a:r>
              <a:rPr lang="en-GB" noProof="0" dirty="0"/>
              <a:t>to insert a video</a:t>
            </a:r>
          </a:p>
        </p:txBody>
      </p:sp>
      <p:sp>
        <p:nvSpPr>
          <p:cNvPr id="2" name="Titel 1">
            <a:extLst>
              <a:ext uri="{FF2B5EF4-FFF2-40B4-BE49-F238E27FC236}">
                <a16:creationId xmlns:a16="http://schemas.microsoft.com/office/drawing/2014/main" id="{F9DFD1E8-4380-4E1A-93E6-E35BB61A1E10}"/>
              </a:ext>
            </a:extLst>
          </p:cNvPr>
          <p:cNvSpPr>
            <a:spLocks noGrp="1"/>
          </p:cNvSpPr>
          <p:nvPr>
            <p:ph type="title" hasCustomPrompt="1"/>
          </p:nvPr>
        </p:nvSpPr>
        <p:spPr>
          <a:xfrm>
            <a:off x="540000" y="540000"/>
            <a:ext cx="9180000" cy="387099"/>
          </a:xfrm>
          <a:prstGeom prst="rect">
            <a:avLst/>
          </a:prstGeom>
        </p:spPr>
        <p:txBody>
          <a:bodyPr/>
          <a:lstStyle>
            <a:lvl1pPr>
              <a:defRPr/>
            </a:lvl1pPr>
          </a:lstStyle>
          <a:p>
            <a:r>
              <a:rPr lang="en-GB"/>
              <a:t>Heading</a:t>
            </a:r>
            <a:endParaRPr lang="en-GB" dirty="0"/>
          </a:p>
        </p:txBody>
      </p:sp>
      <p:sp>
        <p:nvSpPr>
          <p:cNvPr id="4" name="Tijdelijke aanduiding voor dianummer 3">
            <a:extLst>
              <a:ext uri="{FF2B5EF4-FFF2-40B4-BE49-F238E27FC236}">
                <a16:creationId xmlns:a16="http://schemas.microsoft.com/office/drawing/2014/main" id="{E8B6CCA1-7FD1-4A28-9D19-C774746079AE}"/>
              </a:ext>
            </a:extLst>
          </p:cNvPr>
          <p:cNvSpPr>
            <a:spLocks noGrp="1"/>
          </p:cNvSpPr>
          <p:nvPr>
            <p:ph type="sldNum" sz="quarter" idx="11"/>
          </p:nvPr>
        </p:nvSpPr>
        <p:spPr>
          <a:xfrm>
            <a:off x="540000" y="6361490"/>
            <a:ext cx="212470" cy="212470"/>
          </a:xfrm>
          <a:prstGeom prst="rect">
            <a:avLst/>
          </a:prstGeom>
        </p:spPr>
        <p:txBody>
          <a:bodyPr/>
          <a:lstStyle/>
          <a:p>
            <a:fld id="{23D2BB9B-B463-4028-B950-91DDC3FACFD9}" type="slidenum">
              <a:rPr lang="en-GB" smtClean="0"/>
              <a:pPr/>
              <a:t>‹#›</a:t>
            </a:fld>
            <a:endParaRPr lang="en-GB" dirty="0"/>
          </a:p>
        </p:txBody>
      </p:sp>
      <p:sp>
        <p:nvSpPr>
          <p:cNvPr id="11" name="Tekstvak 10">
            <a:extLst>
              <a:ext uri="{FF2B5EF4-FFF2-40B4-BE49-F238E27FC236}">
                <a16:creationId xmlns:a16="http://schemas.microsoft.com/office/drawing/2014/main" id="{F6E03489-9659-4DDC-9CFB-689AFD840B52}"/>
              </a:ext>
            </a:extLst>
          </p:cNvPr>
          <p:cNvSpPr txBox="1"/>
          <p:nvPr userDrawn="1"/>
        </p:nvSpPr>
        <p:spPr>
          <a:xfrm>
            <a:off x="8658225" y="-271056"/>
            <a:ext cx="3533775" cy="169277"/>
          </a:xfrm>
          <a:prstGeom prst="rect">
            <a:avLst/>
          </a:prstGeom>
          <a:noFill/>
        </p:spPr>
        <p:txBody>
          <a:bodyPr wrap="square" lIns="0" tIns="0" rIns="0" bIns="0" rtlCol="0">
            <a:spAutoFit/>
          </a:bodyPr>
          <a:lstStyle/>
          <a:p>
            <a:pPr algn="r"/>
            <a:r>
              <a:rPr lang="en-GB" sz="1100" noProof="0" dirty="0">
                <a:solidFill>
                  <a:schemeClr val="tx2"/>
                </a:solidFill>
                <a:latin typeface="Fedra Sans Std Book" panose="020B0403040000020004" pitchFamily="34" charset="0"/>
                <a:ea typeface="Fedra Sans Std Book" panose="020B0403040000020004" pitchFamily="34" charset="0"/>
              </a:rPr>
              <a:t>Video</a:t>
            </a:r>
          </a:p>
        </p:txBody>
      </p:sp>
      <p:grpSp>
        <p:nvGrpSpPr>
          <p:cNvPr id="70" name="INSTRUCTION">
            <a:extLst>
              <a:ext uri="{FF2B5EF4-FFF2-40B4-BE49-F238E27FC236}">
                <a16:creationId xmlns:a16="http://schemas.microsoft.com/office/drawing/2014/main" id="{4A9007C5-A72D-4741-98CE-391D5AE1F814}"/>
              </a:ext>
            </a:extLst>
          </p:cNvPr>
          <p:cNvGrpSpPr/>
          <p:nvPr userDrawn="1"/>
        </p:nvGrpSpPr>
        <p:grpSpPr>
          <a:xfrm>
            <a:off x="12731999" y="0"/>
            <a:ext cx="3693386" cy="6669007"/>
            <a:chOff x="-3786437" y="0"/>
            <a:chExt cx="3693386" cy="6669007"/>
          </a:xfrm>
        </p:grpSpPr>
        <p:sp>
          <p:nvSpPr>
            <p:cNvPr id="71" name="Rechthoek 70">
              <a:extLst>
                <a:ext uri="{FF2B5EF4-FFF2-40B4-BE49-F238E27FC236}">
                  <a16:creationId xmlns:a16="http://schemas.microsoft.com/office/drawing/2014/main" id="{216800AF-B3B5-4B1C-9774-23BDC81FF282}"/>
                </a:ext>
              </a:extLst>
            </p:cNvPr>
            <p:cNvSpPr/>
            <p:nvPr userDrawn="1"/>
          </p:nvSpPr>
          <p:spPr>
            <a:xfrm>
              <a:off x="-3786165" y="0"/>
              <a:ext cx="3593091" cy="5936776"/>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 video</a:t>
              </a:r>
            </a:p>
          </p:txBody>
        </p:sp>
        <p:sp>
          <p:nvSpPr>
            <p:cNvPr id="72" name="Rechthoek 71">
              <a:extLst>
                <a:ext uri="{FF2B5EF4-FFF2-40B4-BE49-F238E27FC236}">
                  <a16:creationId xmlns:a16="http://schemas.microsoft.com/office/drawing/2014/main" id="{99C895E4-8D5C-4AA4-A6BB-A1EE9E276DAB}"/>
                </a:ext>
              </a:extLst>
            </p:cNvPr>
            <p:cNvSpPr/>
            <p:nvPr userDrawn="1"/>
          </p:nvSpPr>
          <p:spPr>
            <a:xfrm>
              <a:off x="-3786437" y="5841007"/>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instruction slide </a:t>
              </a:r>
              <a:r>
                <a:rPr lang="en-GB" sz="1200" b="1" cap="none" baseline="0" noProof="0" dirty="0">
                  <a:solidFill>
                    <a:srgbClr val="211F26"/>
                  </a:solidFill>
                  <a:latin typeface="Calibri" panose="020F0502020204030204" pitchFamily="34" charset="0"/>
                  <a:cs typeface="Calibri" panose="020F0502020204030204" pitchFamily="34" charset="0"/>
                </a:rPr>
                <a:t>‘VIDEO INSTRUCTIONS’</a:t>
              </a:r>
              <a:r>
                <a:rPr lang="en-GB" sz="1200" cap="none" baseline="0" noProof="0" dirty="0">
                  <a:solidFill>
                    <a:srgbClr val="211F26"/>
                  </a:solidFill>
                  <a:latin typeface="Calibri" panose="020F0502020204030204" pitchFamily="34" charset="0"/>
                  <a:cs typeface="Calibri" panose="020F0502020204030204" pitchFamily="34" charset="0"/>
                </a:rPr>
                <a:t>.</a:t>
              </a:r>
              <a:br>
                <a:rPr lang="en-GB" sz="1200" cap="none"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You’ll find it at the beginning of the presentation</a:t>
              </a:r>
              <a:br>
                <a:rPr lang="en-GB" sz="1200" cap="none"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or insert it via </a:t>
              </a:r>
              <a:r>
                <a:rPr lang="en-GB" sz="1200" i="1" cap="none" baseline="0" noProof="0" dirty="0">
                  <a:solidFill>
                    <a:srgbClr val="211F26"/>
                  </a:solidFill>
                  <a:latin typeface="Calibri" panose="020F0502020204030204" pitchFamily="34" charset="0"/>
                  <a:cs typeface="Calibri" panose="020F0502020204030204" pitchFamily="34" charset="0"/>
                </a:rPr>
                <a:t>‘Home’</a:t>
              </a:r>
              <a:r>
                <a:rPr lang="en-GB" sz="1200" cap="none" baseline="0" noProof="0" dirty="0">
                  <a:solidFill>
                    <a:srgbClr val="211F26"/>
                  </a:solidFill>
                  <a:latin typeface="Calibri" panose="020F0502020204030204" pitchFamily="34" charset="0"/>
                  <a:cs typeface="Calibri" panose="020F0502020204030204" pitchFamily="34" charset="0"/>
                </a:rPr>
                <a:t> &gt; </a:t>
              </a:r>
              <a:r>
                <a:rPr lang="en-GB" sz="1200" i="1" cap="none" baseline="0" noProof="0" dirty="0">
                  <a:solidFill>
                    <a:srgbClr val="211F26"/>
                  </a:solidFill>
                  <a:latin typeface="Calibri" panose="020F0502020204030204" pitchFamily="34" charset="0"/>
                  <a:cs typeface="Calibri" panose="020F0502020204030204" pitchFamily="34" charset="0"/>
                </a:rPr>
                <a:t>‘New Slide’.</a:t>
              </a:r>
            </a:p>
          </p:txBody>
        </p:sp>
        <p:sp>
          <p:nvSpPr>
            <p:cNvPr id="73" name="Ovaal 72">
              <a:extLst>
                <a:ext uri="{FF2B5EF4-FFF2-40B4-BE49-F238E27FC236}">
                  <a16:creationId xmlns:a16="http://schemas.microsoft.com/office/drawing/2014/main" id="{14773470-7887-4EB7-BE16-74FC028CE331}"/>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74" name="Rechthoek 73">
              <a:extLst>
                <a:ext uri="{FF2B5EF4-FFF2-40B4-BE49-F238E27FC236}">
                  <a16:creationId xmlns:a16="http://schemas.microsoft.com/office/drawing/2014/main" id="{5AD55E53-0336-4690-B5E4-E8E14046859B}"/>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If necessary, delete the existing video</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pictogram to insert a new video</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(see example below)</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75" name="Ovaal 74">
              <a:extLst>
                <a:ext uri="{FF2B5EF4-FFF2-40B4-BE49-F238E27FC236}">
                  <a16:creationId xmlns:a16="http://schemas.microsoft.com/office/drawing/2014/main" id="{941C1134-15C7-4F2C-B067-1247AB8B60C6}"/>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76" name="Rechthoek 75">
              <a:extLst>
                <a:ext uri="{FF2B5EF4-FFF2-40B4-BE49-F238E27FC236}">
                  <a16:creationId xmlns:a16="http://schemas.microsoft.com/office/drawing/2014/main" id="{87ADD422-B3F5-4994-88B9-A07C22B7D283}"/>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video</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77" name="Groep 76">
              <a:extLst>
                <a:ext uri="{FF2B5EF4-FFF2-40B4-BE49-F238E27FC236}">
                  <a16:creationId xmlns:a16="http://schemas.microsoft.com/office/drawing/2014/main" id="{E5EEDE99-548D-4B6A-B949-BB7FF334E698}"/>
                </a:ext>
              </a:extLst>
            </p:cNvPr>
            <p:cNvGrpSpPr/>
            <p:nvPr userDrawn="1"/>
          </p:nvGrpSpPr>
          <p:grpSpPr>
            <a:xfrm>
              <a:off x="-3311319" y="2164285"/>
              <a:ext cx="825500" cy="209550"/>
              <a:chOff x="13504624" y="2482850"/>
              <a:chExt cx="825500" cy="209550"/>
            </a:xfrm>
          </p:grpSpPr>
          <p:sp>
            <p:nvSpPr>
              <p:cNvPr id="129" name="Rechthoek 128">
                <a:extLst>
                  <a:ext uri="{FF2B5EF4-FFF2-40B4-BE49-F238E27FC236}">
                    <a16:creationId xmlns:a16="http://schemas.microsoft.com/office/drawing/2014/main" id="{B1D2D99A-F4CB-4DF4-AA80-BD84CFF655C9}"/>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288000" bIns="0" numCol="1" spcCol="0" rtlCol="0" fromWordArt="0" anchor="ctr" anchorCtr="0" forceAA="0" compatLnSpc="1">
                <a:prstTxWarp prst="textNoShape">
                  <a:avLst/>
                </a:prstTxWarp>
                <a:noAutofit/>
              </a:bodyPr>
              <a:lstStyle/>
              <a:p>
                <a:pPr lvl="0"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Insert</a:t>
                </a:r>
              </a:p>
            </p:txBody>
          </p:sp>
          <p:cxnSp>
            <p:nvCxnSpPr>
              <p:cNvPr id="130" name="Rechte verbindingslijn 129">
                <a:extLst>
                  <a:ext uri="{FF2B5EF4-FFF2-40B4-BE49-F238E27FC236}">
                    <a16:creationId xmlns:a16="http://schemas.microsoft.com/office/drawing/2014/main" id="{409B3363-58C9-4DC8-A9A2-0BC0F3370EB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31" name="Gelijkbenige driehoek 130">
                <a:extLst>
                  <a:ext uri="{FF2B5EF4-FFF2-40B4-BE49-F238E27FC236}">
                    <a16:creationId xmlns:a16="http://schemas.microsoft.com/office/drawing/2014/main" id="{AD9AEF71-39A5-4676-BE86-1AEE16F7B92C}"/>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900" b="1" noProof="0" dirty="0">
                  <a:solidFill>
                    <a:srgbClr val="211F26"/>
                  </a:solidFill>
                  <a:latin typeface="Calibri" panose="020F0502020204030204" pitchFamily="34" charset="0"/>
                  <a:cs typeface="Calibri" panose="020F0502020204030204" pitchFamily="34" charset="0"/>
                </a:endParaRPr>
              </a:p>
            </p:txBody>
          </p:sp>
        </p:grpSp>
        <p:sp>
          <p:nvSpPr>
            <p:cNvPr id="78" name="Ovaal 77">
              <a:extLst>
                <a:ext uri="{FF2B5EF4-FFF2-40B4-BE49-F238E27FC236}">
                  <a16:creationId xmlns:a16="http://schemas.microsoft.com/office/drawing/2014/main" id="{CD62E400-8704-4A8B-8CD2-15E276926839}"/>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79" name="Rechthoek 78">
              <a:extLst>
                <a:ext uri="{FF2B5EF4-FFF2-40B4-BE49-F238E27FC236}">
                  <a16:creationId xmlns:a16="http://schemas.microsoft.com/office/drawing/2014/main" id="{56581BAB-53AE-48F1-81A7-28165D1DF78D}"/>
                </a:ext>
              </a:extLst>
            </p:cNvPr>
            <p:cNvSpPr/>
            <p:nvPr userDrawn="1"/>
          </p:nvSpPr>
          <p:spPr>
            <a:xfrm>
              <a:off x="-3319416" y="2553360"/>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Click with the right mouse button on the thumbnail display of the slide on the left side </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of the screen and choose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‘Reset slide’</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nvGrpSpPr>
            <p:cNvPr id="80" name="ICOON_info">
              <a:extLst>
                <a:ext uri="{FF2B5EF4-FFF2-40B4-BE49-F238E27FC236}">
                  <a16:creationId xmlns:a16="http://schemas.microsoft.com/office/drawing/2014/main" id="{606B61E5-62C1-48CB-B1AB-F3884D4A8733}"/>
                </a:ext>
              </a:extLst>
            </p:cNvPr>
            <p:cNvGrpSpPr/>
            <p:nvPr userDrawn="1"/>
          </p:nvGrpSpPr>
          <p:grpSpPr>
            <a:xfrm>
              <a:off x="-376736" y="5705292"/>
              <a:ext cx="283685" cy="283685"/>
              <a:chOff x="-510741" y="5913713"/>
              <a:chExt cx="267555" cy="267555"/>
            </a:xfrm>
          </p:grpSpPr>
          <p:sp>
            <p:nvSpPr>
              <p:cNvPr id="127" name="Ovaal 126">
                <a:extLst>
                  <a:ext uri="{FF2B5EF4-FFF2-40B4-BE49-F238E27FC236}">
                    <a16:creationId xmlns:a16="http://schemas.microsoft.com/office/drawing/2014/main" id="{19E0C50A-9C4C-49F4-848B-A80CB76AB5C1}"/>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28" name="Graphic 163" descr="Informatie">
                <a:extLst>
                  <a:ext uri="{FF2B5EF4-FFF2-40B4-BE49-F238E27FC236}">
                    <a16:creationId xmlns:a16="http://schemas.microsoft.com/office/drawing/2014/main" id="{91A7D1A1-6400-4C96-8D01-B7EC5D02A9A2}"/>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sp>
          <p:nvSpPr>
            <p:cNvPr id="81" name="Ovaal 80">
              <a:extLst>
                <a:ext uri="{FF2B5EF4-FFF2-40B4-BE49-F238E27FC236}">
                  <a16:creationId xmlns:a16="http://schemas.microsoft.com/office/drawing/2014/main" id="{81E7F589-080B-4360-9456-4DEBB928CF5C}"/>
                </a:ext>
              </a:extLst>
            </p:cNvPr>
            <p:cNvSpPr/>
            <p:nvPr userDrawn="1"/>
          </p:nvSpPr>
          <p:spPr>
            <a:xfrm>
              <a:off x="-3603587" y="414578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82" name="Rechthoek 81">
              <a:extLst>
                <a:ext uri="{FF2B5EF4-FFF2-40B4-BE49-F238E27FC236}">
                  <a16:creationId xmlns:a16="http://schemas.microsoft.com/office/drawing/2014/main" id="{F2E96455-1FE8-492F-8011-8437591B8721}"/>
                </a:ext>
              </a:extLst>
            </p:cNvPr>
            <p:cNvSpPr/>
            <p:nvPr userDrawn="1"/>
          </p:nvSpPr>
          <p:spPr>
            <a:xfrm>
              <a:off x="-3319415" y="4145790"/>
              <a:ext cx="2944682" cy="794700"/>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To scale or drag the video, go to the tab </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‘Video Tools - Format’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Scale the video itself with</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spheres and scale the video frame with</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brackets.</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nvGrpSpPr>
            <p:cNvPr id="83" name="Groep 82">
              <a:extLst>
                <a:ext uri="{FF2B5EF4-FFF2-40B4-BE49-F238E27FC236}">
                  <a16:creationId xmlns:a16="http://schemas.microsoft.com/office/drawing/2014/main" id="{7FC03F7E-2666-442E-8BEE-0491EDDBF572}"/>
                </a:ext>
              </a:extLst>
            </p:cNvPr>
            <p:cNvGrpSpPr/>
            <p:nvPr userDrawn="1"/>
          </p:nvGrpSpPr>
          <p:grpSpPr>
            <a:xfrm>
              <a:off x="-3449237" y="5047414"/>
              <a:ext cx="622283" cy="612919"/>
              <a:chOff x="12617641" y="3403239"/>
              <a:chExt cx="752963" cy="741634"/>
            </a:xfrm>
          </p:grpSpPr>
          <p:grpSp>
            <p:nvGrpSpPr>
              <p:cNvPr id="111" name="Groep 110">
                <a:extLst>
                  <a:ext uri="{FF2B5EF4-FFF2-40B4-BE49-F238E27FC236}">
                    <a16:creationId xmlns:a16="http://schemas.microsoft.com/office/drawing/2014/main" id="{AB349B1F-04EE-4781-9164-FC1E08F861D9}"/>
                  </a:ext>
                </a:extLst>
              </p:cNvPr>
              <p:cNvGrpSpPr/>
              <p:nvPr userDrawn="1"/>
            </p:nvGrpSpPr>
            <p:grpSpPr>
              <a:xfrm>
                <a:off x="12771550" y="3403239"/>
                <a:ext cx="467156" cy="448491"/>
                <a:chOff x="12782177" y="3403239"/>
                <a:chExt cx="467156" cy="448491"/>
              </a:xfrm>
            </p:grpSpPr>
            <p:grpSp>
              <p:nvGrpSpPr>
                <p:cNvPr id="114" name="Groep 113">
                  <a:extLst>
                    <a:ext uri="{FF2B5EF4-FFF2-40B4-BE49-F238E27FC236}">
                      <a16:creationId xmlns:a16="http://schemas.microsoft.com/office/drawing/2014/main" id="{843546E5-C95A-42EB-9257-7D430B467733}"/>
                    </a:ext>
                  </a:extLst>
                </p:cNvPr>
                <p:cNvGrpSpPr/>
                <p:nvPr userDrawn="1"/>
              </p:nvGrpSpPr>
              <p:grpSpPr>
                <a:xfrm>
                  <a:off x="12782177" y="3403239"/>
                  <a:ext cx="412972" cy="396132"/>
                  <a:chOff x="13554906" y="3320109"/>
                  <a:chExt cx="443912" cy="425811"/>
                </a:xfrm>
              </p:grpSpPr>
              <p:grpSp>
                <p:nvGrpSpPr>
                  <p:cNvPr id="121" name="Groep 120">
                    <a:extLst>
                      <a:ext uri="{FF2B5EF4-FFF2-40B4-BE49-F238E27FC236}">
                        <a16:creationId xmlns:a16="http://schemas.microsoft.com/office/drawing/2014/main" id="{440BE316-54AC-45DF-857D-DD0FFCB1D619}"/>
                      </a:ext>
                    </a:extLst>
                  </p:cNvPr>
                  <p:cNvGrpSpPr/>
                  <p:nvPr userDrawn="1"/>
                </p:nvGrpSpPr>
                <p:grpSpPr>
                  <a:xfrm>
                    <a:off x="13554906" y="3320109"/>
                    <a:ext cx="443912" cy="425811"/>
                    <a:chOff x="12909684" y="1276143"/>
                    <a:chExt cx="443912" cy="425811"/>
                  </a:xfrm>
                </p:grpSpPr>
                <p:sp>
                  <p:nvSpPr>
                    <p:cNvPr id="124" name="Rechthoek 123">
                      <a:extLst>
                        <a:ext uri="{FF2B5EF4-FFF2-40B4-BE49-F238E27FC236}">
                          <a16:creationId xmlns:a16="http://schemas.microsoft.com/office/drawing/2014/main" id="{7AEDDB19-AA22-43C0-8B0F-923FDFAA157D}"/>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25" name="Rechthoek 124">
                      <a:extLst>
                        <a:ext uri="{FF2B5EF4-FFF2-40B4-BE49-F238E27FC236}">
                          <a16:creationId xmlns:a16="http://schemas.microsoft.com/office/drawing/2014/main" id="{F8EBD268-8D0A-41CC-9DAE-EE2C32F41C6B}"/>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26" name="Ovaal 125">
                      <a:extLst>
                        <a:ext uri="{FF2B5EF4-FFF2-40B4-BE49-F238E27FC236}">
                          <a16:creationId xmlns:a16="http://schemas.microsoft.com/office/drawing/2014/main" id="{9775DF58-26E4-4352-9251-5071D0FFCB7E}"/>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122" name="Afbeelding 121">
                    <a:extLst>
                      <a:ext uri="{FF2B5EF4-FFF2-40B4-BE49-F238E27FC236}">
                        <a16:creationId xmlns:a16="http://schemas.microsoft.com/office/drawing/2014/main" id="{5AD628C4-A44B-4A00-8E0A-12F2AA1ABB7F}"/>
                      </a:ext>
                    </a:extLst>
                  </p:cNvPr>
                  <p:cNvPicPr>
                    <a:picLocks noChangeAspect="1"/>
                  </p:cNvPicPr>
                  <p:nvPr userDrawn="1"/>
                </p:nvPicPr>
                <p:blipFill>
                  <a:blip r:embed="rId2" cstate="screen">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2"/>
                    <a:ext cx="173367" cy="140220"/>
                  </a:xfrm>
                  <a:prstGeom prst="rect">
                    <a:avLst/>
                  </a:prstGeom>
                </p:spPr>
              </p:pic>
              <p:pic>
                <p:nvPicPr>
                  <p:cNvPr id="123" name="Afbeelding 122">
                    <a:extLst>
                      <a:ext uri="{FF2B5EF4-FFF2-40B4-BE49-F238E27FC236}">
                        <a16:creationId xmlns:a16="http://schemas.microsoft.com/office/drawing/2014/main" id="{18474BD9-8996-416D-B6BE-60378B0208AD}"/>
                      </a:ext>
                    </a:extLst>
                  </p:cNvPr>
                  <p:cNvPicPr>
                    <a:picLocks noChangeAspect="1"/>
                  </p:cNvPicPr>
                  <p:nvPr userDrawn="1"/>
                </p:nvPicPr>
                <p:blipFill>
                  <a:blip r:embed="rId4" cstate="screen">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53788"/>
                    <a:ext cx="173367" cy="111424"/>
                  </a:xfrm>
                  <a:prstGeom prst="rect">
                    <a:avLst/>
                  </a:prstGeom>
                </p:spPr>
              </p:pic>
            </p:grpSp>
            <p:grpSp>
              <p:nvGrpSpPr>
                <p:cNvPr id="115" name="Groep 114">
                  <a:extLst>
                    <a:ext uri="{FF2B5EF4-FFF2-40B4-BE49-F238E27FC236}">
                      <a16:creationId xmlns:a16="http://schemas.microsoft.com/office/drawing/2014/main" id="{DD4D3A14-ECC2-41D5-B645-74C14A39DB87}"/>
                    </a:ext>
                  </a:extLst>
                </p:cNvPr>
                <p:cNvGrpSpPr/>
                <p:nvPr userDrawn="1"/>
              </p:nvGrpSpPr>
              <p:grpSpPr>
                <a:xfrm>
                  <a:off x="13103513" y="3705268"/>
                  <a:ext cx="145820" cy="146462"/>
                  <a:chOff x="13096169" y="3602278"/>
                  <a:chExt cx="145820" cy="146462"/>
                </a:xfrm>
              </p:grpSpPr>
              <p:sp>
                <p:nvSpPr>
                  <p:cNvPr id="119" name="Rechthoek 118">
                    <a:extLst>
                      <a:ext uri="{FF2B5EF4-FFF2-40B4-BE49-F238E27FC236}">
                        <a16:creationId xmlns:a16="http://schemas.microsoft.com/office/drawing/2014/main" id="{4E6133B8-DCF4-4C21-B76B-AC7FB32C73B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20" name="Rechthoek 119">
                    <a:extLst>
                      <a:ext uri="{FF2B5EF4-FFF2-40B4-BE49-F238E27FC236}">
                        <a16:creationId xmlns:a16="http://schemas.microsoft.com/office/drawing/2014/main" id="{629CAD69-DC56-4B2D-8BC9-D67F0F5665F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16" name="Groep 115">
                  <a:extLst>
                    <a:ext uri="{FF2B5EF4-FFF2-40B4-BE49-F238E27FC236}">
                      <a16:creationId xmlns:a16="http://schemas.microsoft.com/office/drawing/2014/main" id="{7E9EBE3D-BB4E-4DC9-9AF8-E74D55FE543F}"/>
                    </a:ext>
                  </a:extLst>
                </p:cNvPr>
                <p:cNvGrpSpPr/>
                <p:nvPr userDrawn="1"/>
              </p:nvGrpSpPr>
              <p:grpSpPr>
                <a:xfrm rot="10800000">
                  <a:off x="13061402" y="3665637"/>
                  <a:ext cx="145820" cy="146462"/>
                  <a:chOff x="13096169" y="3602278"/>
                  <a:chExt cx="145820" cy="146462"/>
                </a:xfrm>
              </p:grpSpPr>
              <p:sp>
                <p:nvSpPr>
                  <p:cNvPr id="117" name="Rechthoek 116">
                    <a:extLst>
                      <a:ext uri="{FF2B5EF4-FFF2-40B4-BE49-F238E27FC236}">
                        <a16:creationId xmlns:a16="http://schemas.microsoft.com/office/drawing/2014/main" id="{05394BC2-0152-4C07-AFDE-5B4DBCEF40F7}"/>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18" name="Rechthoek 117">
                    <a:extLst>
                      <a:ext uri="{FF2B5EF4-FFF2-40B4-BE49-F238E27FC236}">
                        <a16:creationId xmlns:a16="http://schemas.microsoft.com/office/drawing/2014/main" id="{F6815B07-BCC1-40A2-B3B5-2DC20765C18C}"/>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112" name="Rechthoek 111">
                <a:extLst>
                  <a:ext uri="{FF2B5EF4-FFF2-40B4-BE49-F238E27FC236}">
                    <a16:creationId xmlns:a16="http://schemas.microsoft.com/office/drawing/2014/main" id="{F7AA6EFA-26EE-408D-8588-E881035CD3AD}"/>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113" name="Gelijkbenige driehoek 112">
                <a:extLst>
                  <a:ext uri="{FF2B5EF4-FFF2-40B4-BE49-F238E27FC236}">
                    <a16:creationId xmlns:a16="http://schemas.microsoft.com/office/drawing/2014/main" id="{E4BC0C11-4ABC-4ABB-8E4E-7CB87FFA9B04}"/>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84" name="Rechthoek 83">
              <a:extLst>
                <a:ext uri="{FF2B5EF4-FFF2-40B4-BE49-F238E27FC236}">
                  <a16:creationId xmlns:a16="http://schemas.microsoft.com/office/drawing/2014/main" id="{78ED312A-445E-46D6-A78E-71AE2676E284}"/>
                </a:ext>
              </a:extLst>
            </p:cNvPr>
            <p:cNvSpPr/>
            <p:nvPr userDrawn="1"/>
          </p:nvSpPr>
          <p:spPr>
            <a:xfrm>
              <a:off x="-3316836" y="3119689"/>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en-GB" sz="1000" b="0" i="1" noProof="0" dirty="0">
                <a:solidFill>
                  <a:srgbClr val="211F26"/>
                </a:solidFill>
                <a:latin typeface="Calibri" panose="020F0502020204030204" pitchFamily="34" charset="0"/>
                <a:cs typeface="Calibri" panose="020F0502020204030204" pitchFamily="34" charset="0"/>
              </a:endParaRPr>
            </a:p>
          </p:txBody>
        </p:sp>
        <p:grpSp>
          <p:nvGrpSpPr>
            <p:cNvPr id="85" name="Groep 84">
              <a:extLst>
                <a:ext uri="{FF2B5EF4-FFF2-40B4-BE49-F238E27FC236}">
                  <a16:creationId xmlns:a16="http://schemas.microsoft.com/office/drawing/2014/main" id="{38CA7761-D1B4-4F51-AFAD-C8D47FBA5A16}"/>
                </a:ext>
              </a:extLst>
            </p:cNvPr>
            <p:cNvGrpSpPr/>
            <p:nvPr userDrawn="1"/>
          </p:nvGrpSpPr>
          <p:grpSpPr>
            <a:xfrm>
              <a:off x="-2485819" y="3399207"/>
              <a:ext cx="1222990" cy="563933"/>
              <a:chOff x="-2485819" y="3399207"/>
              <a:chExt cx="1222990" cy="563933"/>
            </a:xfrm>
          </p:grpSpPr>
          <p:sp>
            <p:nvSpPr>
              <p:cNvPr id="90" name="Rechthoek 89">
                <a:extLst>
                  <a:ext uri="{FF2B5EF4-FFF2-40B4-BE49-F238E27FC236}">
                    <a16:creationId xmlns:a16="http://schemas.microsoft.com/office/drawing/2014/main" id="{1FC11A0A-2BD3-4FFA-A4F3-51B0AC0AEC35}"/>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91" name="Rechthoek 90">
                <a:extLst>
                  <a:ext uri="{FF2B5EF4-FFF2-40B4-BE49-F238E27FC236}">
                    <a16:creationId xmlns:a16="http://schemas.microsoft.com/office/drawing/2014/main" id="{F5976ADB-703F-439A-A778-951C00A0C95B}"/>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92" name="Groep 91">
                <a:extLst>
                  <a:ext uri="{FF2B5EF4-FFF2-40B4-BE49-F238E27FC236}">
                    <a16:creationId xmlns:a16="http://schemas.microsoft.com/office/drawing/2014/main" id="{7969BA8A-9212-474E-BCF2-A55E92436B0F}"/>
                  </a:ext>
                </a:extLst>
              </p:cNvPr>
              <p:cNvGrpSpPr/>
              <p:nvPr userDrawn="1"/>
            </p:nvGrpSpPr>
            <p:grpSpPr>
              <a:xfrm>
                <a:off x="-2403869" y="3460544"/>
                <a:ext cx="155951" cy="131922"/>
                <a:chOff x="12968836" y="3354170"/>
                <a:chExt cx="404806" cy="342433"/>
              </a:xfrm>
            </p:grpSpPr>
            <p:sp>
              <p:nvSpPr>
                <p:cNvPr id="105" name="Rechthoek: afgeronde hoeken 104">
                  <a:extLst>
                    <a:ext uri="{FF2B5EF4-FFF2-40B4-BE49-F238E27FC236}">
                      <a16:creationId xmlns:a16="http://schemas.microsoft.com/office/drawing/2014/main" id="{B2A7A266-CDAD-4FBE-A9FE-359E7D5F2BAC}"/>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06" name="Rechthoek 105">
                  <a:extLst>
                    <a:ext uri="{FF2B5EF4-FFF2-40B4-BE49-F238E27FC236}">
                      <a16:creationId xmlns:a16="http://schemas.microsoft.com/office/drawing/2014/main" id="{9890E93E-DF93-4C25-B640-9EEF7466A043}"/>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7" name="Rechthoek 106">
                  <a:extLst>
                    <a:ext uri="{FF2B5EF4-FFF2-40B4-BE49-F238E27FC236}">
                      <a16:creationId xmlns:a16="http://schemas.microsoft.com/office/drawing/2014/main" id="{C4704889-6F5A-46C5-92A2-2C8318F932E8}"/>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8" name="Rechthoek 107">
                  <a:extLst>
                    <a:ext uri="{FF2B5EF4-FFF2-40B4-BE49-F238E27FC236}">
                      <a16:creationId xmlns:a16="http://schemas.microsoft.com/office/drawing/2014/main" id="{E11FFCDA-253D-4E95-A6B4-3192AD82B653}"/>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9" name="Rechthoek 108">
                  <a:extLst>
                    <a:ext uri="{FF2B5EF4-FFF2-40B4-BE49-F238E27FC236}">
                      <a16:creationId xmlns:a16="http://schemas.microsoft.com/office/drawing/2014/main" id="{BA743AB0-41B1-44C2-853F-96026DE7C519}"/>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10" name="Rechthoek 109">
                  <a:extLst>
                    <a:ext uri="{FF2B5EF4-FFF2-40B4-BE49-F238E27FC236}">
                      <a16:creationId xmlns:a16="http://schemas.microsoft.com/office/drawing/2014/main" id="{44740C20-26AA-4D30-A557-5AF46275ACF9}"/>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93" name="Groep 92">
                <a:extLst>
                  <a:ext uri="{FF2B5EF4-FFF2-40B4-BE49-F238E27FC236}">
                    <a16:creationId xmlns:a16="http://schemas.microsoft.com/office/drawing/2014/main" id="{0832AF68-C7C8-4607-9448-16E9326BE244}"/>
                  </a:ext>
                </a:extLst>
              </p:cNvPr>
              <p:cNvGrpSpPr/>
              <p:nvPr userDrawn="1"/>
            </p:nvGrpSpPr>
            <p:grpSpPr>
              <a:xfrm>
                <a:off x="-2423424" y="3690208"/>
                <a:ext cx="166739" cy="218963"/>
                <a:chOff x="12940828" y="3950597"/>
                <a:chExt cx="432813" cy="568367"/>
              </a:xfrm>
            </p:grpSpPr>
            <p:grpSp>
              <p:nvGrpSpPr>
                <p:cNvPr id="97" name="Groep 96">
                  <a:extLst>
                    <a:ext uri="{FF2B5EF4-FFF2-40B4-BE49-F238E27FC236}">
                      <a16:creationId xmlns:a16="http://schemas.microsoft.com/office/drawing/2014/main" id="{A9D2A6A2-33B8-41F8-8376-117FA98BD690}"/>
                    </a:ext>
                  </a:extLst>
                </p:cNvPr>
                <p:cNvGrpSpPr/>
                <p:nvPr userDrawn="1"/>
              </p:nvGrpSpPr>
              <p:grpSpPr>
                <a:xfrm>
                  <a:off x="13000382" y="4006891"/>
                  <a:ext cx="373259" cy="315747"/>
                  <a:chOff x="12968836" y="3354170"/>
                  <a:chExt cx="404806" cy="342433"/>
                </a:xfrm>
              </p:grpSpPr>
              <p:sp>
                <p:nvSpPr>
                  <p:cNvPr id="99" name="Rechthoek: afgeronde hoeken 98">
                    <a:extLst>
                      <a:ext uri="{FF2B5EF4-FFF2-40B4-BE49-F238E27FC236}">
                        <a16:creationId xmlns:a16="http://schemas.microsoft.com/office/drawing/2014/main" id="{349ABF59-ADA3-4698-A88E-1C75D1822027}"/>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00" name="Rechthoek 99">
                    <a:extLst>
                      <a:ext uri="{FF2B5EF4-FFF2-40B4-BE49-F238E27FC236}">
                        <a16:creationId xmlns:a16="http://schemas.microsoft.com/office/drawing/2014/main" id="{E0C04838-C3AD-4ECF-AE87-4DAD20E64168}"/>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1" name="Rechthoek 100">
                    <a:extLst>
                      <a:ext uri="{FF2B5EF4-FFF2-40B4-BE49-F238E27FC236}">
                        <a16:creationId xmlns:a16="http://schemas.microsoft.com/office/drawing/2014/main" id="{8897BA58-DF72-4696-9331-2CBBC2AABCC3}"/>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2" name="Rechthoek 101">
                    <a:extLst>
                      <a:ext uri="{FF2B5EF4-FFF2-40B4-BE49-F238E27FC236}">
                        <a16:creationId xmlns:a16="http://schemas.microsoft.com/office/drawing/2014/main" id="{C9577A36-C3CF-4923-966A-35201D6DF97A}"/>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3" name="Rechthoek 102">
                    <a:extLst>
                      <a:ext uri="{FF2B5EF4-FFF2-40B4-BE49-F238E27FC236}">
                        <a16:creationId xmlns:a16="http://schemas.microsoft.com/office/drawing/2014/main" id="{DA345466-BB9B-4BC6-AC9B-D14D1865A5CA}"/>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4" name="Rechthoek 103">
                    <a:extLst>
                      <a:ext uri="{FF2B5EF4-FFF2-40B4-BE49-F238E27FC236}">
                        <a16:creationId xmlns:a16="http://schemas.microsoft.com/office/drawing/2014/main" id="{6F3BDA62-9A2D-4320-A5F8-251489C38CEA}"/>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98" name="Boog 97">
                  <a:extLst>
                    <a:ext uri="{FF2B5EF4-FFF2-40B4-BE49-F238E27FC236}">
                      <a16:creationId xmlns:a16="http://schemas.microsoft.com/office/drawing/2014/main" id="{CA413660-D208-4D42-87FE-A2E505B6E812}"/>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sp>
            <p:nvSpPr>
              <p:cNvPr id="94" name="Tekstvak 93">
                <a:extLst>
                  <a:ext uri="{FF2B5EF4-FFF2-40B4-BE49-F238E27FC236}">
                    <a16:creationId xmlns:a16="http://schemas.microsoft.com/office/drawing/2014/main" id="{BD01DA8D-BC59-4A37-AE20-9BD24A15E5AF}"/>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Layout</a:t>
                </a:r>
              </a:p>
            </p:txBody>
          </p:sp>
          <p:sp>
            <p:nvSpPr>
              <p:cNvPr id="95" name="Tekstvak 94">
                <a:extLst>
                  <a:ext uri="{FF2B5EF4-FFF2-40B4-BE49-F238E27FC236}">
                    <a16:creationId xmlns:a16="http://schemas.microsoft.com/office/drawing/2014/main" id="{B7185166-7B18-4D88-8F31-04EBF2C2C2F8}"/>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Reset slide</a:t>
                </a:r>
              </a:p>
            </p:txBody>
          </p:sp>
          <p:sp>
            <p:nvSpPr>
              <p:cNvPr id="96" name="Vrije vorm: vorm 95">
                <a:extLst>
                  <a:ext uri="{FF2B5EF4-FFF2-40B4-BE49-F238E27FC236}">
                    <a16:creationId xmlns:a16="http://schemas.microsoft.com/office/drawing/2014/main" id="{3D7C7B6F-4191-48EA-99FB-BF51EEE00CF6}"/>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grpSp>
          <p:nvGrpSpPr>
            <p:cNvPr id="86" name="Groep 85">
              <a:extLst>
                <a:ext uri="{FF2B5EF4-FFF2-40B4-BE49-F238E27FC236}">
                  <a16:creationId xmlns:a16="http://schemas.microsoft.com/office/drawing/2014/main" id="{FBA7BD82-6CD2-477F-937B-56DB2B4D6A05}"/>
                </a:ext>
              </a:extLst>
            </p:cNvPr>
            <p:cNvGrpSpPr/>
            <p:nvPr userDrawn="1"/>
          </p:nvGrpSpPr>
          <p:grpSpPr>
            <a:xfrm>
              <a:off x="-3310781" y="1231352"/>
              <a:ext cx="311450" cy="313414"/>
              <a:chOff x="-3310781" y="1231352"/>
              <a:chExt cx="311450" cy="313414"/>
            </a:xfrm>
          </p:grpSpPr>
          <p:sp>
            <p:nvSpPr>
              <p:cNvPr id="87" name="Rechthoek 86">
                <a:extLst>
                  <a:ext uri="{FF2B5EF4-FFF2-40B4-BE49-F238E27FC236}">
                    <a16:creationId xmlns:a16="http://schemas.microsoft.com/office/drawing/2014/main" id="{DD031344-9192-4096-B914-ED3156668256}"/>
                  </a:ext>
                </a:extLst>
              </p:cNvPr>
              <p:cNvSpPr/>
              <p:nvPr userDrawn="1"/>
            </p:nvSpPr>
            <p:spPr>
              <a:xfrm>
                <a:off x="-3310781" y="1231352"/>
                <a:ext cx="308978" cy="308977"/>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88" name="Vrije vorm 112">
                <a:extLst>
                  <a:ext uri="{FF2B5EF4-FFF2-40B4-BE49-F238E27FC236}">
                    <a16:creationId xmlns:a16="http://schemas.microsoft.com/office/drawing/2014/main" id="{CD009E70-0A82-4769-81E2-FA42374FCDE0}"/>
                  </a:ext>
                </a:extLst>
              </p:cNvPr>
              <p:cNvSpPr/>
              <p:nvPr userDrawn="1"/>
            </p:nvSpPr>
            <p:spPr>
              <a:xfrm>
                <a:off x="-3308309" y="1231352"/>
                <a:ext cx="308978" cy="46965"/>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89" name="Vrije vorm 113">
                <a:extLst>
                  <a:ext uri="{FF2B5EF4-FFF2-40B4-BE49-F238E27FC236}">
                    <a16:creationId xmlns:a16="http://schemas.microsoft.com/office/drawing/2014/main" id="{B977C0BC-4E96-4221-9B89-8D3009FB9E6E}"/>
                  </a:ext>
                </a:extLst>
              </p:cNvPr>
              <p:cNvSpPr/>
              <p:nvPr userDrawn="1"/>
            </p:nvSpPr>
            <p:spPr>
              <a:xfrm>
                <a:off x="-3309640" y="1497801"/>
                <a:ext cx="308978" cy="46965"/>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grpSp>
      <p:sp>
        <p:nvSpPr>
          <p:cNvPr id="6" name="Tijdelijke aanduiding voor tekst 4">
            <a:extLst>
              <a:ext uri="{FF2B5EF4-FFF2-40B4-BE49-F238E27FC236}">
                <a16:creationId xmlns:a16="http://schemas.microsoft.com/office/drawing/2014/main" id="{0366DB3B-4787-DAB0-2D38-35A18677C45C}"/>
              </a:ext>
            </a:extLst>
          </p:cNvPr>
          <p:cNvSpPr>
            <a:spLocks noGrp="1"/>
          </p:cNvSpPr>
          <p:nvPr>
            <p:ph type="body" sz="quarter" idx="14" hasCustomPrompt="1"/>
          </p:nvPr>
        </p:nvSpPr>
        <p:spPr>
          <a:xfrm>
            <a:off x="10800970" y="540000"/>
            <a:ext cx="852868" cy="424800"/>
          </a:xfrm>
          <a:prstGeom prst="rect">
            <a:avLst/>
          </a:prstGeom>
          <a:blipFill>
            <a:blip r:embed="rId6" cstate="screen">
              <a:extLst>
                <a:ext uri="{28A0092B-C50C-407E-A947-70E740481C1C}">
                  <a14:useLocalDpi xmlns:a14="http://schemas.microsoft.com/office/drawing/2010/main"/>
                </a:ext>
              </a:extLst>
            </a:blip>
            <a:stretch>
              <a:fillRect r="-86570"/>
            </a:stretch>
          </a:blipFill>
        </p:spPr>
        <p:txBody>
          <a:bodyPr/>
          <a:lstStyle>
            <a:lvl1pPr marL="0" indent="0">
              <a:buNone/>
              <a:defRPr/>
            </a:lvl1pPr>
          </a:lstStyle>
          <a:p>
            <a:pPr lvl="0"/>
            <a:r>
              <a:rPr lang="en-GB" noProof="0" dirty="0"/>
              <a:t> </a:t>
            </a:r>
          </a:p>
        </p:txBody>
      </p:sp>
    </p:spTree>
    <p:extLst>
      <p:ext uri="{BB962C8B-B14F-4D97-AF65-F5344CB8AC3E}">
        <p14:creationId xmlns:p14="http://schemas.microsoft.com/office/powerpoint/2010/main" val="2631025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tmplLst>
          <p:tmpl>
            <p:tnLst>
              <p:par>
                <p:cTn presetID="2" presetClass="entr" presetSubtype="1"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1000" fill="hold"/>
                        <p:tgtEl>
                          <p:spTgt spid="6"/>
                        </p:tgtEl>
                        <p:attrNameLst>
                          <p:attrName>ppt_x</p:attrName>
                        </p:attrNameLst>
                      </p:cBhvr>
                      <p:tavLst>
                        <p:tav tm="0">
                          <p:val>
                            <p:strVal val="#ppt_x"/>
                          </p:val>
                        </p:tav>
                        <p:tav tm="100000">
                          <p:val>
                            <p:strVal val="#ppt_x"/>
                          </p:val>
                        </p:tav>
                      </p:tavLst>
                    </p:anim>
                    <p:anim calcmode="lin" valueType="num">
                      <p:cBhvr additive="base">
                        <p:cTn dur="1000" fill="hold"/>
                        <p:tgtEl>
                          <p:spTgt spid="6"/>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15.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9B6E8B04-A195-49BA-80C9-1159A05CFA86}"/>
              </a:ext>
            </a:extLst>
          </p:cNvPr>
          <p:cNvSpPr txBox="1"/>
          <p:nvPr userDrawn="1"/>
        </p:nvSpPr>
        <p:spPr>
          <a:xfrm>
            <a:off x="8658225" y="-271056"/>
            <a:ext cx="3533775" cy="169277"/>
          </a:xfrm>
          <a:prstGeom prst="rect">
            <a:avLst/>
          </a:prstGeom>
          <a:noFill/>
        </p:spPr>
        <p:txBody>
          <a:bodyPr wrap="square" lIns="0" tIns="0" rIns="0" bIns="0" rtlCol="0">
            <a:spAutoFit/>
          </a:bodyPr>
          <a:lstStyle/>
          <a:p>
            <a:pPr algn="r"/>
            <a:r>
              <a:rPr lang="en-GB" sz="1100" noProof="0" dirty="0">
                <a:solidFill>
                  <a:schemeClr val="tx2"/>
                </a:solidFill>
                <a:latin typeface="Fedra Sans Std Book" panose="020B0403040000020004" pitchFamily="34" charset="0"/>
                <a:ea typeface="Fedra Sans Std Book" panose="020B0403040000020004" pitchFamily="34" charset="0"/>
              </a:rPr>
              <a:t>Title (white background)</a:t>
            </a:r>
          </a:p>
        </p:txBody>
      </p:sp>
      <p:sp>
        <p:nvSpPr>
          <p:cNvPr id="226" name="Tijdelijke aanduiding voor dianummer 10">
            <a:extLst>
              <a:ext uri="{FF2B5EF4-FFF2-40B4-BE49-F238E27FC236}">
                <a16:creationId xmlns:a16="http://schemas.microsoft.com/office/drawing/2014/main" id="{B1BE5B76-2A4F-406B-B88E-B456BDDB6E4E}"/>
              </a:ext>
            </a:extLst>
          </p:cNvPr>
          <p:cNvSpPr>
            <a:spLocks noGrp="1"/>
          </p:cNvSpPr>
          <p:nvPr>
            <p:ph type="sldNum" sz="quarter" idx="11"/>
          </p:nvPr>
        </p:nvSpPr>
        <p:spPr>
          <a:xfrm>
            <a:off x="540000" y="6361490"/>
            <a:ext cx="212470" cy="212470"/>
          </a:xfrm>
          <a:prstGeom prst="rect">
            <a:avLst/>
          </a:prstGeom>
        </p:spPr>
        <p:txBody>
          <a:bodyPr/>
          <a:lstStyle/>
          <a:p>
            <a:fld id="{23D2BB9B-B463-4028-B950-91DDC3FACFD9}" type="slidenum">
              <a:rPr lang="en-GB" noProof="0" smtClean="0"/>
              <a:pPr/>
              <a:t>‹#›</a:t>
            </a:fld>
            <a:endParaRPr lang="en-GB" noProof="0" dirty="0"/>
          </a:p>
        </p:txBody>
      </p:sp>
      <p:sp>
        <p:nvSpPr>
          <p:cNvPr id="3" name="Titel 2">
            <a:extLst>
              <a:ext uri="{FF2B5EF4-FFF2-40B4-BE49-F238E27FC236}">
                <a16:creationId xmlns:a16="http://schemas.microsoft.com/office/drawing/2014/main" id="{4E54EE42-5F88-4413-A31D-922A13D20557}"/>
              </a:ext>
            </a:extLst>
          </p:cNvPr>
          <p:cNvSpPr>
            <a:spLocks noGrp="1"/>
          </p:cNvSpPr>
          <p:nvPr>
            <p:ph type="title" hasCustomPrompt="1"/>
          </p:nvPr>
        </p:nvSpPr>
        <p:spPr>
          <a:xfrm>
            <a:off x="540000" y="540000"/>
            <a:ext cx="9180000" cy="387099"/>
          </a:xfrm>
          <a:prstGeom prst="rect">
            <a:avLst/>
          </a:prstGeom>
        </p:spPr>
        <p:txBody>
          <a:bodyPr/>
          <a:lstStyle>
            <a:lvl1pPr>
              <a:defRPr/>
            </a:lvl1pPr>
          </a:lstStyle>
          <a:p>
            <a:r>
              <a:rPr lang="en-GB"/>
              <a:t>Heading</a:t>
            </a:r>
            <a:endParaRPr lang="en-GB" dirty="0"/>
          </a:p>
        </p:txBody>
      </p:sp>
      <p:sp>
        <p:nvSpPr>
          <p:cNvPr id="19" name="Rechthoek 4">
            <a:extLst>
              <a:ext uri="{FF2B5EF4-FFF2-40B4-BE49-F238E27FC236}">
                <a16:creationId xmlns:a16="http://schemas.microsoft.com/office/drawing/2014/main" id="{0E7E7675-794A-45D9-3004-5206ED998B83}"/>
              </a:ext>
            </a:extLst>
          </p:cNvPr>
          <p:cNvSpPr/>
          <p:nvPr userDrawn="1"/>
        </p:nvSpPr>
        <p:spPr>
          <a:xfrm>
            <a:off x="651771" y="1590304"/>
            <a:ext cx="990662" cy="9906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hthoek 6">
            <a:extLst>
              <a:ext uri="{FF2B5EF4-FFF2-40B4-BE49-F238E27FC236}">
                <a16:creationId xmlns:a16="http://schemas.microsoft.com/office/drawing/2014/main" id="{D6EE7FFC-5102-8116-6B84-32DF1F1F9983}"/>
              </a:ext>
            </a:extLst>
          </p:cNvPr>
          <p:cNvSpPr/>
          <p:nvPr userDrawn="1"/>
        </p:nvSpPr>
        <p:spPr>
          <a:xfrm>
            <a:off x="651771" y="3007195"/>
            <a:ext cx="990662" cy="9906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hthoek 9">
            <a:extLst>
              <a:ext uri="{FF2B5EF4-FFF2-40B4-BE49-F238E27FC236}">
                <a16:creationId xmlns:a16="http://schemas.microsoft.com/office/drawing/2014/main" id="{19541211-5572-0112-CCCB-39C6FE1A7EC5}"/>
              </a:ext>
            </a:extLst>
          </p:cNvPr>
          <p:cNvSpPr/>
          <p:nvPr userDrawn="1"/>
        </p:nvSpPr>
        <p:spPr>
          <a:xfrm>
            <a:off x="2067033" y="3007195"/>
            <a:ext cx="990662" cy="9906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hthoek 10">
            <a:extLst>
              <a:ext uri="{FF2B5EF4-FFF2-40B4-BE49-F238E27FC236}">
                <a16:creationId xmlns:a16="http://schemas.microsoft.com/office/drawing/2014/main" id="{B1F6C760-E9D8-5942-D0A7-7605946156B5}"/>
              </a:ext>
            </a:extLst>
          </p:cNvPr>
          <p:cNvSpPr/>
          <p:nvPr userDrawn="1"/>
        </p:nvSpPr>
        <p:spPr>
          <a:xfrm>
            <a:off x="3482295" y="1590304"/>
            <a:ext cx="990662" cy="9906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hthoek 13">
            <a:extLst>
              <a:ext uri="{FF2B5EF4-FFF2-40B4-BE49-F238E27FC236}">
                <a16:creationId xmlns:a16="http://schemas.microsoft.com/office/drawing/2014/main" id="{4EF549D2-4FB7-0663-0E01-C9219F71731F}"/>
              </a:ext>
            </a:extLst>
          </p:cNvPr>
          <p:cNvSpPr/>
          <p:nvPr userDrawn="1"/>
        </p:nvSpPr>
        <p:spPr>
          <a:xfrm>
            <a:off x="4897557" y="1590304"/>
            <a:ext cx="990662" cy="9906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hthoek 16">
            <a:extLst>
              <a:ext uri="{FF2B5EF4-FFF2-40B4-BE49-F238E27FC236}">
                <a16:creationId xmlns:a16="http://schemas.microsoft.com/office/drawing/2014/main" id="{47993009-8897-7180-2B26-1DC3090E954A}"/>
              </a:ext>
            </a:extLst>
          </p:cNvPr>
          <p:cNvSpPr/>
          <p:nvPr userDrawn="1"/>
        </p:nvSpPr>
        <p:spPr>
          <a:xfrm>
            <a:off x="6312819" y="1590304"/>
            <a:ext cx="990662" cy="9906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hthoek 17">
            <a:extLst>
              <a:ext uri="{FF2B5EF4-FFF2-40B4-BE49-F238E27FC236}">
                <a16:creationId xmlns:a16="http://schemas.microsoft.com/office/drawing/2014/main" id="{84116320-2190-AFA4-0F91-D84A33BC871B}"/>
              </a:ext>
            </a:extLst>
          </p:cNvPr>
          <p:cNvSpPr/>
          <p:nvPr userDrawn="1"/>
        </p:nvSpPr>
        <p:spPr>
          <a:xfrm>
            <a:off x="6312819" y="4424086"/>
            <a:ext cx="990662" cy="9906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hthoek 19">
            <a:extLst>
              <a:ext uri="{FF2B5EF4-FFF2-40B4-BE49-F238E27FC236}">
                <a16:creationId xmlns:a16="http://schemas.microsoft.com/office/drawing/2014/main" id="{C6CD8B78-4FE4-766C-5D68-3F3F21BE961D}"/>
              </a:ext>
            </a:extLst>
          </p:cNvPr>
          <p:cNvSpPr/>
          <p:nvPr userDrawn="1"/>
        </p:nvSpPr>
        <p:spPr>
          <a:xfrm>
            <a:off x="7728081" y="1590304"/>
            <a:ext cx="990662" cy="9906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hthoek 20">
            <a:extLst>
              <a:ext uri="{FF2B5EF4-FFF2-40B4-BE49-F238E27FC236}">
                <a16:creationId xmlns:a16="http://schemas.microsoft.com/office/drawing/2014/main" id="{0C96F4F8-B68E-7A81-5F1D-DD631086DF6C}"/>
              </a:ext>
            </a:extLst>
          </p:cNvPr>
          <p:cNvSpPr/>
          <p:nvPr userDrawn="1"/>
        </p:nvSpPr>
        <p:spPr>
          <a:xfrm>
            <a:off x="7728081" y="4424086"/>
            <a:ext cx="990662" cy="9906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hthoek 25">
            <a:extLst>
              <a:ext uri="{FF2B5EF4-FFF2-40B4-BE49-F238E27FC236}">
                <a16:creationId xmlns:a16="http://schemas.microsoft.com/office/drawing/2014/main" id="{CF0ED068-BFB0-F917-B7DA-E07C680483C1}"/>
              </a:ext>
            </a:extLst>
          </p:cNvPr>
          <p:cNvSpPr/>
          <p:nvPr userDrawn="1"/>
        </p:nvSpPr>
        <p:spPr>
          <a:xfrm>
            <a:off x="10558608" y="1590304"/>
            <a:ext cx="990662" cy="9906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hthoek 26">
            <a:extLst>
              <a:ext uri="{FF2B5EF4-FFF2-40B4-BE49-F238E27FC236}">
                <a16:creationId xmlns:a16="http://schemas.microsoft.com/office/drawing/2014/main" id="{E0612520-6C42-6011-E09C-4C8E2BBE2F9F}"/>
              </a:ext>
            </a:extLst>
          </p:cNvPr>
          <p:cNvSpPr/>
          <p:nvPr userDrawn="1"/>
        </p:nvSpPr>
        <p:spPr>
          <a:xfrm>
            <a:off x="10558608" y="4424086"/>
            <a:ext cx="990662" cy="9906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hthoek 161">
            <a:extLst>
              <a:ext uri="{FF2B5EF4-FFF2-40B4-BE49-F238E27FC236}">
                <a16:creationId xmlns:a16="http://schemas.microsoft.com/office/drawing/2014/main" id="{74A4870D-D972-B64F-5BAB-B034BADC23E2}"/>
              </a:ext>
            </a:extLst>
          </p:cNvPr>
          <p:cNvSpPr/>
          <p:nvPr userDrawn="1"/>
        </p:nvSpPr>
        <p:spPr>
          <a:xfrm>
            <a:off x="3482295" y="3008524"/>
            <a:ext cx="990662" cy="9906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hthoek 163">
            <a:extLst>
              <a:ext uri="{FF2B5EF4-FFF2-40B4-BE49-F238E27FC236}">
                <a16:creationId xmlns:a16="http://schemas.microsoft.com/office/drawing/2014/main" id="{E20BF11C-D9D4-0367-31B5-C73D10105634}"/>
              </a:ext>
            </a:extLst>
          </p:cNvPr>
          <p:cNvSpPr/>
          <p:nvPr userDrawn="1"/>
        </p:nvSpPr>
        <p:spPr>
          <a:xfrm>
            <a:off x="6312819" y="3008524"/>
            <a:ext cx="990662" cy="9906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hthoek 179">
            <a:extLst>
              <a:ext uri="{FF2B5EF4-FFF2-40B4-BE49-F238E27FC236}">
                <a16:creationId xmlns:a16="http://schemas.microsoft.com/office/drawing/2014/main" id="{8DBA53C8-B1D3-D45D-CABB-C4F527D4E7F3}"/>
              </a:ext>
            </a:extLst>
          </p:cNvPr>
          <p:cNvSpPr/>
          <p:nvPr userDrawn="1"/>
        </p:nvSpPr>
        <p:spPr>
          <a:xfrm>
            <a:off x="7728081" y="3010115"/>
            <a:ext cx="990662" cy="9906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hthoek 180">
            <a:extLst>
              <a:ext uri="{FF2B5EF4-FFF2-40B4-BE49-F238E27FC236}">
                <a16:creationId xmlns:a16="http://schemas.microsoft.com/office/drawing/2014/main" id="{C071511A-2F05-5C7C-7C63-BFBE4984AB0B}"/>
              </a:ext>
            </a:extLst>
          </p:cNvPr>
          <p:cNvSpPr/>
          <p:nvPr userDrawn="1"/>
        </p:nvSpPr>
        <p:spPr>
          <a:xfrm>
            <a:off x="9143343" y="3010115"/>
            <a:ext cx="990662" cy="9906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hthoek 181">
            <a:extLst>
              <a:ext uri="{FF2B5EF4-FFF2-40B4-BE49-F238E27FC236}">
                <a16:creationId xmlns:a16="http://schemas.microsoft.com/office/drawing/2014/main" id="{B9B9E476-5796-DAF8-07B1-584A9E863EAA}"/>
              </a:ext>
            </a:extLst>
          </p:cNvPr>
          <p:cNvSpPr/>
          <p:nvPr userDrawn="1"/>
        </p:nvSpPr>
        <p:spPr>
          <a:xfrm>
            <a:off x="10558608" y="3010115"/>
            <a:ext cx="990662" cy="9906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hthoek 192">
            <a:extLst>
              <a:ext uri="{FF2B5EF4-FFF2-40B4-BE49-F238E27FC236}">
                <a16:creationId xmlns:a16="http://schemas.microsoft.com/office/drawing/2014/main" id="{979A7A31-9520-C381-E2FE-18A05DFDC12A}"/>
              </a:ext>
            </a:extLst>
          </p:cNvPr>
          <p:cNvSpPr/>
          <p:nvPr userDrawn="1"/>
        </p:nvSpPr>
        <p:spPr>
          <a:xfrm>
            <a:off x="2067033" y="1577678"/>
            <a:ext cx="990662" cy="9906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hthoek 194">
            <a:extLst>
              <a:ext uri="{FF2B5EF4-FFF2-40B4-BE49-F238E27FC236}">
                <a16:creationId xmlns:a16="http://schemas.microsoft.com/office/drawing/2014/main" id="{6E1FC040-47EA-1320-11A8-9178EC386112}"/>
              </a:ext>
            </a:extLst>
          </p:cNvPr>
          <p:cNvSpPr/>
          <p:nvPr userDrawn="1"/>
        </p:nvSpPr>
        <p:spPr>
          <a:xfrm>
            <a:off x="9143343" y="1590304"/>
            <a:ext cx="990662" cy="9906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hthoek 201">
            <a:extLst>
              <a:ext uri="{FF2B5EF4-FFF2-40B4-BE49-F238E27FC236}">
                <a16:creationId xmlns:a16="http://schemas.microsoft.com/office/drawing/2014/main" id="{FA1B6646-F0D2-0C1B-347E-5DB1D25BA6CF}"/>
              </a:ext>
            </a:extLst>
          </p:cNvPr>
          <p:cNvSpPr/>
          <p:nvPr userDrawn="1"/>
        </p:nvSpPr>
        <p:spPr>
          <a:xfrm>
            <a:off x="4897557" y="3007195"/>
            <a:ext cx="990662" cy="9906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hthoek 216">
            <a:extLst>
              <a:ext uri="{FF2B5EF4-FFF2-40B4-BE49-F238E27FC236}">
                <a16:creationId xmlns:a16="http://schemas.microsoft.com/office/drawing/2014/main" id="{2C042A4A-40BE-B407-7B1F-DDE40954477A}"/>
              </a:ext>
            </a:extLst>
          </p:cNvPr>
          <p:cNvSpPr/>
          <p:nvPr userDrawn="1"/>
        </p:nvSpPr>
        <p:spPr>
          <a:xfrm>
            <a:off x="651771" y="4420504"/>
            <a:ext cx="990662" cy="9906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Rechthoek 217">
            <a:extLst>
              <a:ext uri="{FF2B5EF4-FFF2-40B4-BE49-F238E27FC236}">
                <a16:creationId xmlns:a16="http://schemas.microsoft.com/office/drawing/2014/main" id="{3E69769B-FEDE-175C-91C7-9AB83AEBBCC1}"/>
              </a:ext>
            </a:extLst>
          </p:cNvPr>
          <p:cNvSpPr/>
          <p:nvPr userDrawn="1"/>
        </p:nvSpPr>
        <p:spPr>
          <a:xfrm>
            <a:off x="2067033" y="4420504"/>
            <a:ext cx="990662" cy="9906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Rechthoek 218">
            <a:extLst>
              <a:ext uri="{FF2B5EF4-FFF2-40B4-BE49-F238E27FC236}">
                <a16:creationId xmlns:a16="http://schemas.microsoft.com/office/drawing/2014/main" id="{E976113A-BAF0-3B96-9BDB-8D3ED1742ECB}"/>
              </a:ext>
            </a:extLst>
          </p:cNvPr>
          <p:cNvSpPr/>
          <p:nvPr userDrawn="1"/>
        </p:nvSpPr>
        <p:spPr>
          <a:xfrm>
            <a:off x="3482295" y="4420504"/>
            <a:ext cx="990662" cy="9906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Rechthoek 219">
            <a:extLst>
              <a:ext uri="{FF2B5EF4-FFF2-40B4-BE49-F238E27FC236}">
                <a16:creationId xmlns:a16="http://schemas.microsoft.com/office/drawing/2014/main" id="{A014B3A2-9878-B261-76BB-A45AAC83C555}"/>
              </a:ext>
            </a:extLst>
          </p:cNvPr>
          <p:cNvSpPr/>
          <p:nvPr userDrawn="1"/>
        </p:nvSpPr>
        <p:spPr>
          <a:xfrm>
            <a:off x="4897557" y="4420504"/>
            <a:ext cx="990662" cy="9906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Rechthoek 236">
            <a:extLst>
              <a:ext uri="{FF2B5EF4-FFF2-40B4-BE49-F238E27FC236}">
                <a16:creationId xmlns:a16="http://schemas.microsoft.com/office/drawing/2014/main" id="{882417DF-D167-89EF-6FAC-F09200E160EC}"/>
              </a:ext>
            </a:extLst>
          </p:cNvPr>
          <p:cNvSpPr/>
          <p:nvPr userDrawn="1"/>
        </p:nvSpPr>
        <p:spPr>
          <a:xfrm>
            <a:off x="9143343" y="4428437"/>
            <a:ext cx="990662" cy="9906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9673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p:transition spd="med">
        <p:fade/>
      </p:transition>
    </mc:Fallback>
  </mc:AlternateContent>
</p:sldLayout>
</file>

<file path=ppt/slideLayouts/slideLayout16.xml><?xml version="1.0" encoding="utf-8"?>
<p:sldLayout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Closure">
    <p:spTree>
      <p:nvGrpSpPr>
        <p:cNvPr id="1" name=""/>
        <p:cNvGrpSpPr/>
        <p:nvPr/>
      </p:nvGrpSpPr>
      <p:grpSpPr>
        <a:xfrm>
          <a:off x="0" y="0"/>
          <a:ext cx="0" cy="0"/>
          <a:chOff x="0" y="0"/>
          <a:chExt cx="0" cy="0"/>
        </a:xfrm>
      </p:grpSpPr>
      <p:sp>
        <p:nvSpPr>
          <p:cNvPr id="28" name="COVER">
            <a:extLst>
              <a:ext uri="{FF2B5EF4-FFF2-40B4-BE49-F238E27FC236}">
                <a16:creationId xmlns:a16="http://schemas.microsoft.com/office/drawing/2014/main" id="{6127F385-879F-44E3-BD80-44FFEEE24DD6}"/>
              </a:ext>
            </a:extLst>
          </p:cNvPr>
          <p:cNvSpPr/>
          <p:nvPr userDrawn="1"/>
        </p:nvSpPr>
        <p:spPr>
          <a:xfrm>
            <a:off x="-1" y="0"/>
            <a:ext cx="12196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FOTO">
            <a:extLst>
              <a:ext uri="{FF2B5EF4-FFF2-40B4-BE49-F238E27FC236}">
                <a16:creationId xmlns:a16="http://schemas.microsoft.com/office/drawing/2014/main" id="{EC2A01A3-36F7-4202-B17C-1D6D8592DFA2}"/>
              </a:ext>
            </a:extLst>
          </p:cNvPr>
          <p:cNvSpPr>
            <a:spLocks noGrp="1"/>
          </p:cNvSpPr>
          <p:nvPr>
            <p:ph type="pic" sz="quarter" idx="17"/>
          </p:nvPr>
        </p:nvSpPr>
        <p:spPr>
          <a:xfrm>
            <a:off x="-2400" y="0"/>
            <a:ext cx="12196800" cy="7469082"/>
          </a:xfrm>
          <a:custGeom>
            <a:avLst/>
            <a:gdLst>
              <a:gd name="connsiteX0" fmla="*/ 0 w 12196800"/>
              <a:gd name="connsiteY0" fmla="*/ 0 h 7469082"/>
              <a:gd name="connsiteX1" fmla="*/ 12196800 w 12196800"/>
              <a:gd name="connsiteY1" fmla="*/ 0 h 7469082"/>
              <a:gd name="connsiteX2" fmla="*/ 12196800 w 12196800"/>
              <a:gd name="connsiteY2" fmla="*/ 6858000 h 7469082"/>
              <a:gd name="connsiteX3" fmla="*/ 536274 w 12196800"/>
              <a:gd name="connsiteY3" fmla="*/ 6858000 h 7469082"/>
              <a:gd name="connsiteX4" fmla="*/ 536274 w 12196800"/>
              <a:gd name="connsiteY4" fmla="*/ 7202145 h 7469082"/>
              <a:gd name="connsiteX5" fmla="*/ 269337 w 12196800"/>
              <a:gd name="connsiteY5" fmla="*/ 7469082 h 7469082"/>
              <a:gd name="connsiteX6" fmla="*/ 2400 w 12196800"/>
              <a:gd name="connsiteY6" fmla="*/ 7202145 h 7469082"/>
              <a:gd name="connsiteX7" fmla="*/ 2400 w 12196800"/>
              <a:gd name="connsiteY7" fmla="*/ 6858000 h 7469082"/>
              <a:gd name="connsiteX8" fmla="*/ 0 w 12196800"/>
              <a:gd name="connsiteY8" fmla="*/ 6858000 h 746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6800" h="7469082">
                <a:moveTo>
                  <a:pt x="0" y="0"/>
                </a:moveTo>
                <a:lnTo>
                  <a:pt x="12196800" y="0"/>
                </a:lnTo>
                <a:lnTo>
                  <a:pt x="12196800" y="6858000"/>
                </a:lnTo>
                <a:lnTo>
                  <a:pt x="536274" y="6858000"/>
                </a:lnTo>
                <a:lnTo>
                  <a:pt x="536274" y="7202145"/>
                </a:lnTo>
                <a:cubicBezTo>
                  <a:pt x="536274" y="7349570"/>
                  <a:pt x="416762" y="7469082"/>
                  <a:pt x="269337" y="7469082"/>
                </a:cubicBezTo>
                <a:cubicBezTo>
                  <a:pt x="121912" y="7469082"/>
                  <a:pt x="2400" y="7349570"/>
                  <a:pt x="2400" y="7202145"/>
                </a:cubicBezTo>
                <a:lnTo>
                  <a:pt x="2400" y="6858000"/>
                </a:lnTo>
                <a:lnTo>
                  <a:pt x="0" y="6858000"/>
                </a:lnTo>
                <a:close/>
              </a:path>
            </a:pathLst>
          </a:custGeom>
        </p:spPr>
        <p:txBody>
          <a:bodyPr wrap="square" anchor="ctr">
            <a:noAutofit/>
          </a:bodyPr>
          <a:lstStyle>
            <a:lvl1pPr marL="0" indent="0" algn="ctr">
              <a:buNone/>
              <a:defRPr/>
            </a:lvl1pPr>
          </a:lstStyle>
          <a:p>
            <a:r>
              <a:rPr lang="en-US"/>
              <a:t>Click icon to add picture</a:t>
            </a:r>
            <a:endParaRPr lang="en-GB" dirty="0"/>
          </a:p>
        </p:txBody>
      </p:sp>
      <p:sp>
        <p:nvSpPr>
          <p:cNvPr id="6" name="Tijdelijke aanduiding voor verticale tekst 28">
            <a:extLst>
              <a:ext uri="{FF2B5EF4-FFF2-40B4-BE49-F238E27FC236}">
                <a16:creationId xmlns:a16="http://schemas.microsoft.com/office/drawing/2014/main" id="{9D253362-3EB3-4474-84D4-888B9BC91A4A}"/>
              </a:ext>
            </a:extLst>
          </p:cNvPr>
          <p:cNvSpPr txBox="1">
            <a:spLocks/>
          </p:cNvSpPr>
          <p:nvPr userDrawn="1"/>
        </p:nvSpPr>
        <p:spPr>
          <a:xfrm>
            <a:off x="0" y="499"/>
            <a:ext cx="12191999" cy="6857501"/>
          </a:xfrm>
          <a:prstGeom prst="rect">
            <a:avLst/>
          </a:prstGeom>
          <a:blipFill>
            <a:blip r:embed="rId2">
              <a:alphaModFix amt="65000"/>
            </a:blip>
            <a:stretch>
              <a:fillRect/>
            </a:stretch>
          </a:blipFill>
        </p:spPr>
        <p:txBody>
          <a:bodyPr vert="horz" lIns="0" tIns="0" rIns="0" bIns="0" rtlCol="0">
            <a:noAutofit/>
          </a:bodyPr>
          <a:lstStyle>
            <a:lvl1pPr marL="0" indent="0" algn="l" defTabSz="914400" rtl="0" eaLnBrk="1" latinLnBrk="0" hangingPunct="1">
              <a:lnSpc>
                <a:spcPct val="110000"/>
              </a:lnSpc>
              <a:spcBef>
                <a:spcPts val="1200"/>
              </a:spcBef>
              <a:buClr>
                <a:schemeClr val="accent1"/>
              </a:buClr>
              <a:buFont typeface="Arial" panose="020B0604020202020204" pitchFamily="34" charset="0"/>
              <a:buNone/>
              <a:defRPr sz="1600" kern="1200">
                <a:solidFill>
                  <a:schemeClr val="tx2"/>
                </a:solidFill>
                <a:latin typeface="+mn-lt"/>
                <a:ea typeface="+mn-ea"/>
                <a:cs typeface="+mn-cs"/>
              </a:defRPr>
            </a:lvl1pPr>
            <a:lvl2pPr marL="533400" indent="-266700" algn="l" defTabSz="914400" rtl="0" eaLnBrk="1" latinLnBrk="0" hangingPunct="1">
              <a:lnSpc>
                <a:spcPct val="110000"/>
              </a:lnSpc>
              <a:spcBef>
                <a:spcPts val="500"/>
              </a:spcBef>
              <a:buClr>
                <a:schemeClr val="accent2"/>
              </a:buClr>
              <a:buFont typeface="Arial" panose="020B0604020202020204" pitchFamily="34" charset="0"/>
              <a:buChar char="•"/>
              <a:defRPr sz="1600" kern="1200">
                <a:solidFill>
                  <a:schemeClr val="tx2"/>
                </a:solidFill>
                <a:latin typeface="+mn-lt"/>
                <a:ea typeface="+mn-ea"/>
                <a:cs typeface="+mn-cs"/>
              </a:defRPr>
            </a:lvl2pPr>
            <a:lvl3pPr marL="0" indent="0" algn="l" defTabSz="914400" rtl="0" eaLnBrk="1" latinLnBrk="0" hangingPunct="1">
              <a:lnSpc>
                <a:spcPct val="130000"/>
              </a:lnSpc>
              <a:spcBef>
                <a:spcPts val="500"/>
              </a:spcBef>
              <a:buFont typeface="Arial" panose="020B0604020202020204" pitchFamily="34" charset="0"/>
              <a:buNone/>
              <a:defRPr sz="1600" kern="1200">
                <a:solidFill>
                  <a:schemeClr val="tx2"/>
                </a:solidFill>
                <a:latin typeface="+mn-lt"/>
                <a:ea typeface="+mn-ea"/>
                <a:cs typeface="+mn-cs"/>
              </a:defRPr>
            </a:lvl3pPr>
            <a:lvl4pPr marL="0" indent="0" algn="l" defTabSz="914400" rtl="0" eaLnBrk="1" latinLnBrk="0" hangingPunct="1">
              <a:lnSpc>
                <a:spcPct val="110000"/>
              </a:lnSpc>
              <a:spcBef>
                <a:spcPts val="500"/>
              </a:spcBef>
              <a:buFont typeface="Arial" panose="020B0604020202020204" pitchFamily="34" charset="0"/>
              <a:buNone/>
              <a:defRPr sz="1800" kern="1200">
                <a:solidFill>
                  <a:schemeClr val="accent2"/>
                </a:solidFill>
                <a:latin typeface="+mj-lt"/>
                <a:ea typeface="+mn-ea"/>
                <a:cs typeface="+mn-cs"/>
              </a:defRPr>
            </a:lvl4pPr>
            <a:lvl5pPr marL="266700" indent="-266700" algn="l" defTabSz="914400" rtl="0" eaLnBrk="1" latinLnBrk="0" hangingPunct="1">
              <a:lnSpc>
                <a:spcPct val="110000"/>
              </a:lnSpc>
              <a:spcBef>
                <a:spcPts val="500"/>
              </a:spcBef>
              <a:buClr>
                <a:schemeClr val="accent1"/>
              </a:buClr>
              <a:buFont typeface="+mj-lt"/>
              <a:buAutoNum type="arabicPeriod"/>
              <a:defRPr sz="1600" kern="1200">
                <a:solidFill>
                  <a:schemeClr val="tx2"/>
                </a:solidFill>
                <a:latin typeface="+mn-lt"/>
                <a:ea typeface="+mn-ea"/>
                <a:cs typeface="+mn-cs"/>
              </a:defRPr>
            </a:lvl5pPr>
            <a:lvl6pPr marL="266700" indent="-266700" algn="l" defTabSz="914400" rtl="0" eaLnBrk="1" latinLnBrk="0" hangingPunct="1">
              <a:lnSpc>
                <a:spcPct val="110000"/>
              </a:lnSpc>
              <a:spcBef>
                <a:spcPts val="1200"/>
              </a:spcBef>
              <a:buClr>
                <a:schemeClr val="accent1"/>
              </a:buClr>
              <a:buFont typeface="Arial" panose="020B0604020202020204" pitchFamily="34" charset="0"/>
              <a:buChar char="•"/>
              <a:defRPr sz="1600" kern="1200">
                <a:solidFill>
                  <a:schemeClr val="tx2"/>
                </a:solidFill>
                <a:latin typeface="+mn-lt"/>
                <a:ea typeface="+mn-ea"/>
                <a:cs typeface="+mn-cs"/>
              </a:defRPr>
            </a:lvl6pPr>
            <a:lvl7pPr marL="533400" indent="-266700" algn="l" defTabSz="914400" rtl="0" eaLnBrk="1" latinLnBrk="0" hangingPunct="1">
              <a:lnSpc>
                <a:spcPct val="110000"/>
              </a:lnSpc>
              <a:spcBef>
                <a:spcPts val="500"/>
              </a:spcBef>
              <a:buClr>
                <a:schemeClr val="accent2"/>
              </a:buClr>
              <a:buFont typeface="Arial" panose="020B0604020202020204" pitchFamily="34" charset="0"/>
              <a:buChar char="•"/>
              <a:defRPr sz="1600" kern="1200">
                <a:solidFill>
                  <a:schemeClr val="tx2"/>
                </a:solidFill>
                <a:latin typeface="+mn-lt"/>
                <a:ea typeface="+mn-ea"/>
                <a:cs typeface="+mn-cs"/>
              </a:defRPr>
            </a:lvl7pPr>
            <a:lvl8pPr marL="0" indent="0" algn="l" defTabSz="914400" rtl="0" eaLnBrk="1" latinLnBrk="0" hangingPunct="1">
              <a:lnSpc>
                <a:spcPct val="130000"/>
              </a:lnSpc>
              <a:spcBef>
                <a:spcPts val="500"/>
              </a:spcBef>
              <a:buFont typeface="Arial" panose="020B0604020202020204" pitchFamily="34" charset="0"/>
              <a:buNone/>
              <a:defRPr sz="1400" kern="1200">
                <a:solidFill>
                  <a:schemeClr val="tx2"/>
                </a:solidFill>
                <a:latin typeface="+mn-lt"/>
                <a:ea typeface="+mn-ea"/>
                <a:cs typeface="+mn-cs"/>
              </a:defRPr>
            </a:lvl8pPr>
            <a:lvl9pPr marL="0" indent="0" algn="l" defTabSz="914400" rtl="0" eaLnBrk="1" latinLnBrk="0" hangingPunct="1">
              <a:lnSpc>
                <a:spcPct val="110000"/>
              </a:lnSpc>
              <a:spcBef>
                <a:spcPts val="500"/>
              </a:spcBef>
              <a:buFont typeface="Arial" panose="020B0604020202020204" pitchFamily="34" charset="0"/>
              <a:buNone/>
              <a:defRPr sz="1800" kern="1200">
                <a:solidFill>
                  <a:schemeClr val="accent2"/>
                </a:solidFill>
                <a:latin typeface="+mj-lt"/>
                <a:ea typeface="+mn-ea"/>
                <a:cs typeface="+mn-cs"/>
              </a:defRPr>
            </a:lvl9pPr>
          </a:lstStyle>
          <a:p>
            <a:endParaRPr lang="en-GB" noProof="0" dirty="0"/>
          </a:p>
        </p:txBody>
      </p:sp>
      <p:sp>
        <p:nvSpPr>
          <p:cNvPr id="4" name="Tijdelijke aanduiding voor tekst 3">
            <a:extLst>
              <a:ext uri="{FF2B5EF4-FFF2-40B4-BE49-F238E27FC236}">
                <a16:creationId xmlns:a16="http://schemas.microsoft.com/office/drawing/2014/main" id="{E79C40E6-FF65-4D70-B3A7-782A5F142049}"/>
              </a:ext>
            </a:extLst>
          </p:cNvPr>
          <p:cNvSpPr>
            <a:spLocks noGrp="1"/>
          </p:cNvSpPr>
          <p:nvPr>
            <p:ph type="body" sz="quarter" idx="15" hasCustomPrompt="1"/>
          </p:nvPr>
        </p:nvSpPr>
        <p:spPr>
          <a:xfrm>
            <a:off x="0" y="-1"/>
            <a:ext cx="12196800" cy="3195861"/>
          </a:xfrm>
          <a:gradFill>
            <a:gsLst>
              <a:gs pos="0">
                <a:schemeClr val="bg1"/>
              </a:gs>
              <a:gs pos="100000">
                <a:schemeClr val="bg1">
                  <a:alpha val="0"/>
                </a:schemeClr>
              </a:gs>
            </a:gsLst>
            <a:lin ang="5400000" scaled="1"/>
          </a:gradFill>
        </p:spPr>
        <p:txBody>
          <a:bodyPr/>
          <a:lstStyle>
            <a:lvl1pPr marL="0" indent="0" algn="ctr">
              <a:buNone/>
              <a:defRPr sz="800">
                <a:solidFill>
                  <a:schemeClr val="accent5"/>
                </a:solidFill>
              </a:defRPr>
            </a:lvl1pPr>
          </a:lstStyle>
          <a:p>
            <a:pPr lvl="0"/>
            <a:r>
              <a:rPr lang="en-GB" noProof="0" dirty="0"/>
              <a:t>Gradient</a:t>
            </a:r>
          </a:p>
        </p:txBody>
      </p:sp>
      <p:sp>
        <p:nvSpPr>
          <p:cNvPr id="9" name="Titel 6">
            <a:extLst>
              <a:ext uri="{FF2B5EF4-FFF2-40B4-BE49-F238E27FC236}">
                <a16:creationId xmlns:a16="http://schemas.microsoft.com/office/drawing/2014/main" id="{95C33E0D-7435-44CA-A6E8-CAED6247830E}"/>
              </a:ext>
            </a:extLst>
          </p:cNvPr>
          <p:cNvSpPr txBox="1">
            <a:spLocks/>
          </p:cNvSpPr>
          <p:nvPr userDrawn="1"/>
        </p:nvSpPr>
        <p:spPr>
          <a:xfrm>
            <a:off x="1034251" y="2346450"/>
            <a:ext cx="10123499" cy="412500"/>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GB" noProof="0" dirty="0"/>
          </a:p>
        </p:txBody>
      </p:sp>
      <p:sp>
        <p:nvSpPr>
          <p:cNvPr id="7" name="Tekstvak 6">
            <a:extLst>
              <a:ext uri="{FF2B5EF4-FFF2-40B4-BE49-F238E27FC236}">
                <a16:creationId xmlns:a16="http://schemas.microsoft.com/office/drawing/2014/main" id="{9B6E8B04-A195-49BA-80C9-1159A05CFA86}"/>
              </a:ext>
            </a:extLst>
          </p:cNvPr>
          <p:cNvSpPr txBox="1"/>
          <p:nvPr userDrawn="1"/>
        </p:nvSpPr>
        <p:spPr>
          <a:xfrm>
            <a:off x="8658225" y="-271056"/>
            <a:ext cx="3533775" cy="169277"/>
          </a:xfrm>
          <a:prstGeom prst="rect">
            <a:avLst/>
          </a:prstGeom>
          <a:noFill/>
        </p:spPr>
        <p:txBody>
          <a:bodyPr wrap="square" lIns="0" tIns="0" rIns="0" bIns="0" rtlCol="0">
            <a:spAutoFit/>
          </a:bodyPr>
          <a:lstStyle/>
          <a:p>
            <a:pPr algn="r"/>
            <a:r>
              <a:rPr lang="en-GB" sz="1100" noProof="0" dirty="0">
                <a:solidFill>
                  <a:schemeClr val="tx2"/>
                </a:solidFill>
                <a:latin typeface="Fedra Sans Std Book" panose="020B0403040000020004" pitchFamily="34" charset="0"/>
                <a:ea typeface="Fedra Sans Std Book" panose="020B0403040000020004" pitchFamily="34" charset="0"/>
              </a:rPr>
              <a:t>Closure</a:t>
            </a:r>
          </a:p>
        </p:txBody>
      </p:sp>
      <p:sp>
        <p:nvSpPr>
          <p:cNvPr id="13" name="Tijdelijke aanduiding voor verticale tekst 7">
            <a:extLst>
              <a:ext uri="{FF2B5EF4-FFF2-40B4-BE49-F238E27FC236}">
                <a16:creationId xmlns:a16="http://schemas.microsoft.com/office/drawing/2014/main" id="{1929BE4C-7B39-4686-BCF8-E9A2DEB628B5}"/>
              </a:ext>
            </a:extLst>
          </p:cNvPr>
          <p:cNvSpPr txBox="1">
            <a:spLocks/>
          </p:cNvSpPr>
          <p:nvPr userDrawn="1"/>
        </p:nvSpPr>
        <p:spPr>
          <a:xfrm>
            <a:off x="1034251" y="3438651"/>
            <a:ext cx="10123499" cy="412500"/>
          </a:xfrm>
          <a:prstGeom prst="rect">
            <a:avLst/>
          </a:prstGeom>
        </p:spPr>
        <p:txBody>
          <a:bodyPr vert="horz" lIns="0" tIns="0" rIns="0" bIns="0" rtlCol="0" anchor="t">
            <a:noAutofit/>
          </a:bodyPr>
          <a:lstStyle>
            <a:lvl1pPr marL="0" indent="0" algn="ctr" defTabSz="914400" rtl="0" eaLnBrk="1" latinLnBrk="0" hangingPunct="1">
              <a:lnSpc>
                <a:spcPct val="110000"/>
              </a:lnSpc>
              <a:spcBef>
                <a:spcPts val="1200"/>
              </a:spcBef>
              <a:buClr>
                <a:schemeClr val="accent1"/>
              </a:buClr>
              <a:buFont typeface="Arial" panose="020B0604020202020204" pitchFamily="34" charset="0"/>
              <a:buNone/>
              <a:defRPr sz="1600" kern="1200">
                <a:solidFill>
                  <a:schemeClr val="bg1"/>
                </a:solidFill>
                <a:latin typeface="+mn-lt"/>
                <a:ea typeface="+mn-ea"/>
                <a:cs typeface="+mn-cs"/>
              </a:defRPr>
            </a:lvl1pPr>
            <a:lvl2pPr marL="533400" indent="-266700" algn="l" defTabSz="914400" rtl="0" eaLnBrk="1" latinLnBrk="0" hangingPunct="1">
              <a:lnSpc>
                <a:spcPct val="110000"/>
              </a:lnSpc>
              <a:spcBef>
                <a:spcPts val="500"/>
              </a:spcBef>
              <a:buClr>
                <a:schemeClr val="accent2"/>
              </a:buClr>
              <a:buFont typeface="Arial" panose="020B0604020202020204" pitchFamily="34" charset="0"/>
              <a:buChar char="•"/>
              <a:defRPr sz="1600" kern="1200">
                <a:solidFill>
                  <a:schemeClr val="tx2"/>
                </a:solidFill>
                <a:latin typeface="+mn-lt"/>
                <a:ea typeface="+mn-ea"/>
                <a:cs typeface="+mn-cs"/>
              </a:defRPr>
            </a:lvl2pPr>
            <a:lvl3pPr marL="0" indent="0" algn="l" defTabSz="914400" rtl="0" eaLnBrk="1" latinLnBrk="0" hangingPunct="1">
              <a:lnSpc>
                <a:spcPct val="130000"/>
              </a:lnSpc>
              <a:spcBef>
                <a:spcPts val="500"/>
              </a:spcBef>
              <a:buFont typeface="Arial" panose="020B0604020202020204" pitchFamily="34" charset="0"/>
              <a:buNone/>
              <a:defRPr sz="1600" kern="1200">
                <a:solidFill>
                  <a:schemeClr val="tx2"/>
                </a:solidFill>
                <a:latin typeface="+mn-lt"/>
                <a:ea typeface="+mn-ea"/>
                <a:cs typeface="+mn-cs"/>
              </a:defRPr>
            </a:lvl3pPr>
            <a:lvl4pPr marL="0" indent="0" algn="l" defTabSz="914400" rtl="0" eaLnBrk="1" latinLnBrk="0" hangingPunct="1">
              <a:lnSpc>
                <a:spcPct val="110000"/>
              </a:lnSpc>
              <a:spcBef>
                <a:spcPts val="500"/>
              </a:spcBef>
              <a:buFont typeface="Arial" panose="020B0604020202020204" pitchFamily="34" charset="0"/>
              <a:buNone/>
              <a:defRPr sz="1800" kern="1200">
                <a:solidFill>
                  <a:schemeClr val="accent2"/>
                </a:solidFill>
                <a:latin typeface="+mj-lt"/>
                <a:ea typeface="+mn-ea"/>
                <a:cs typeface="+mn-cs"/>
              </a:defRPr>
            </a:lvl4pPr>
            <a:lvl5pPr marL="266700" indent="-266700" algn="l" defTabSz="914400" rtl="0" eaLnBrk="1" latinLnBrk="0" hangingPunct="1">
              <a:lnSpc>
                <a:spcPct val="110000"/>
              </a:lnSpc>
              <a:spcBef>
                <a:spcPts val="500"/>
              </a:spcBef>
              <a:buClr>
                <a:schemeClr val="accent1"/>
              </a:buClr>
              <a:buFont typeface="+mj-lt"/>
              <a:buAutoNum type="arabicPeriod"/>
              <a:defRPr sz="1600" kern="1200">
                <a:solidFill>
                  <a:schemeClr val="tx2"/>
                </a:solidFill>
                <a:latin typeface="+mn-lt"/>
                <a:ea typeface="+mn-ea"/>
                <a:cs typeface="+mn-cs"/>
              </a:defRPr>
            </a:lvl5pPr>
            <a:lvl6pPr marL="266700" indent="-266700" algn="l" defTabSz="914400" rtl="0" eaLnBrk="1" latinLnBrk="0" hangingPunct="1">
              <a:lnSpc>
                <a:spcPct val="110000"/>
              </a:lnSpc>
              <a:spcBef>
                <a:spcPts val="1200"/>
              </a:spcBef>
              <a:buClr>
                <a:schemeClr val="accent1"/>
              </a:buClr>
              <a:buFont typeface="Arial" panose="020B0604020202020204" pitchFamily="34" charset="0"/>
              <a:buChar char="•"/>
              <a:defRPr sz="1600" kern="1200">
                <a:solidFill>
                  <a:schemeClr val="tx2"/>
                </a:solidFill>
                <a:latin typeface="+mn-lt"/>
                <a:ea typeface="+mn-ea"/>
                <a:cs typeface="+mn-cs"/>
              </a:defRPr>
            </a:lvl6pPr>
            <a:lvl7pPr marL="533400" indent="-266700" algn="l" defTabSz="914400" rtl="0" eaLnBrk="1" latinLnBrk="0" hangingPunct="1">
              <a:lnSpc>
                <a:spcPct val="110000"/>
              </a:lnSpc>
              <a:spcBef>
                <a:spcPts val="500"/>
              </a:spcBef>
              <a:buClr>
                <a:schemeClr val="accent2"/>
              </a:buClr>
              <a:buFont typeface="Arial" panose="020B0604020202020204" pitchFamily="34" charset="0"/>
              <a:buChar char="•"/>
              <a:defRPr sz="1600" kern="1200">
                <a:solidFill>
                  <a:schemeClr val="tx2"/>
                </a:solidFill>
                <a:latin typeface="+mn-lt"/>
                <a:ea typeface="+mn-ea"/>
                <a:cs typeface="+mn-cs"/>
              </a:defRPr>
            </a:lvl7pPr>
            <a:lvl8pPr marL="0" indent="0" algn="l" defTabSz="914400" rtl="0" eaLnBrk="1" latinLnBrk="0" hangingPunct="1">
              <a:lnSpc>
                <a:spcPct val="130000"/>
              </a:lnSpc>
              <a:spcBef>
                <a:spcPts val="500"/>
              </a:spcBef>
              <a:buFont typeface="Arial" panose="020B0604020202020204" pitchFamily="34" charset="0"/>
              <a:buNone/>
              <a:defRPr sz="1400" kern="1200">
                <a:solidFill>
                  <a:schemeClr val="tx2"/>
                </a:solidFill>
                <a:latin typeface="+mn-lt"/>
                <a:ea typeface="+mn-ea"/>
                <a:cs typeface="+mn-cs"/>
              </a:defRPr>
            </a:lvl8pPr>
            <a:lvl9pPr marL="0" indent="0" algn="l" defTabSz="914400" rtl="0" eaLnBrk="1" latinLnBrk="0" hangingPunct="1">
              <a:lnSpc>
                <a:spcPct val="110000"/>
              </a:lnSpc>
              <a:spcBef>
                <a:spcPts val="500"/>
              </a:spcBef>
              <a:buFont typeface="Arial" panose="020B0604020202020204" pitchFamily="34" charset="0"/>
              <a:buNone/>
              <a:defRPr sz="1800" kern="1200">
                <a:solidFill>
                  <a:schemeClr val="accent2"/>
                </a:solidFill>
                <a:latin typeface="+mj-lt"/>
                <a:ea typeface="+mn-ea"/>
                <a:cs typeface="+mn-cs"/>
              </a:defRPr>
            </a:lvl9pPr>
          </a:lstStyle>
          <a:p>
            <a:endParaRPr lang="en-GB" noProof="0" dirty="0"/>
          </a:p>
        </p:txBody>
      </p:sp>
      <p:sp>
        <p:nvSpPr>
          <p:cNvPr id="15" name="Tijdelijke aanduiding voor verticale tekst 11" hidden="1">
            <a:extLst>
              <a:ext uri="{FF2B5EF4-FFF2-40B4-BE49-F238E27FC236}">
                <a16:creationId xmlns:a16="http://schemas.microsoft.com/office/drawing/2014/main" id="{F95A32D7-0F39-4761-9B55-9038B2CCA348}"/>
              </a:ext>
            </a:extLst>
          </p:cNvPr>
          <p:cNvSpPr txBox="1">
            <a:spLocks/>
          </p:cNvSpPr>
          <p:nvPr userDrawn="1"/>
        </p:nvSpPr>
        <p:spPr>
          <a:xfrm>
            <a:off x="5270500" y="5626100"/>
            <a:ext cx="1651002" cy="457202"/>
          </a:xfrm>
          <a:prstGeom prst="roundRect">
            <a:avLst>
              <a:gd name="adj" fmla="val 50000"/>
            </a:avLst>
          </a:prstGeom>
          <a:solidFill>
            <a:schemeClr val="bg1"/>
          </a:solidFill>
        </p:spPr>
        <p:txBody>
          <a:bodyPr vert="horz" lIns="0" tIns="0" rIns="0" bIns="0" rtlCol="0" anchor="ctr">
            <a:noAutofit/>
          </a:bodyPr>
          <a:lstStyle>
            <a:lvl1pPr marL="0" indent="0" algn="ctr" defTabSz="914400" rtl="0" eaLnBrk="1" latinLnBrk="0" hangingPunct="1">
              <a:lnSpc>
                <a:spcPct val="110000"/>
              </a:lnSpc>
              <a:spcBef>
                <a:spcPts val="1200"/>
              </a:spcBef>
              <a:buClr>
                <a:schemeClr val="accent1"/>
              </a:buClr>
              <a:buFont typeface="Arial" panose="020B0604020202020204" pitchFamily="34" charset="0"/>
              <a:buNone/>
              <a:defRPr sz="1600" kern="1200">
                <a:solidFill>
                  <a:schemeClr val="accent1"/>
                </a:solidFill>
                <a:latin typeface="+mn-lt"/>
                <a:ea typeface="+mn-ea"/>
                <a:cs typeface="+mn-cs"/>
              </a:defRPr>
            </a:lvl1pPr>
            <a:lvl2pPr marL="533400" indent="-266700" algn="l" defTabSz="914400" rtl="0" eaLnBrk="1" latinLnBrk="0" hangingPunct="1">
              <a:lnSpc>
                <a:spcPct val="110000"/>
              </a:lnSpc>
              <a:spcBef>
                <a:spcPts val="500"/>
              </a:spcBef>
              <a:buClr>
                <a:schemeClr val="accent2"/>
              </a:buClr>
              <a:buFont typeface="Arial" panose="020B0604020202020204" pitchFamily="34" charset="0"/>
              <a:buChar char="•"/>
              <a:defRPr sz="1600" kern="1200">
                <a:solidFill>
                  <a:schemeClr val="tx2"/>
                </a:solidFill>
                <a:latin typeface="+mn-lt"/>
                <a:ea typeface="+mn-ea"/>
                <a:cs typeface="+mn-cs"/>
              </a:defRPr>
            </a:lvl2pPr>
            <a:lvl3pPr marL="0" indent="0" algn="l" defTabSz="914400" rtl="0" eaLnBrk="1" latinLnBrk="0" hangingPunct="1">
              <a:lnSpc>
                <a:spcPct val="130000"/>
              </a:lnSpc>
              <a:spcBef>
                <a:spcPts val="500"/>
              </a:spcBef>
              <a:buFont typeface="Arial" panose="020B0604020202020204" pitchFamily="34" charset="0"/>
              <a:buNone/>
              <a:defRPr sz="1600" kern="1200">
                <a:solidFill>
                  <a:schemeClr val="tx2"/>
                </a:solidFill>
                <a:latin typeface="+mn-lt"/>
                <a:ea typeface="+mn-ea"/>
                <a:cs typeface="+mn-cs"/>
              </a:defRPr>
            </a:lvl3pPr>
            <a:lvl4pPr marL="0" indent="0" algn="l" defTabSz="914400" rtl="0" eaLnBrk="1" latinLnBrk="0" hangingPunct="1">
              <a:lnSpc>
                <a:spcPct val="110000"/>
              </a:lnSpc>
              <a:spcBef>
                <a:spcPts val="500"/>
              </a:spcBef>
              <a:buFont typeface="Arial" panose="020B0604020202020204" pitchFamily="34" charset="0"/>
              <a:buNone/>
              <a:defRPr sz="1800" kern="1200">
                <a:solidFill>
                  <a:schemeClr val="accent2"/>
                </a:solidFill>
                <a:latin typeface="+mj-lt"/>
                <a:ea typeface="+mn-ea"/>
                <a:cs typeface="+mn-cs"/>
              </a:defRPr>
            </a:lvl4pPr>
            <a:lvl5pPr marL="266700" indent="-266700" algn="l" defTabSz="914400" rtl="0" eaLnBrk="1" latinLnBrk="0" hangingPunct="1">
              <a:lnSpc>
                <a:spcPct val="110000"/>
              </a:lnSpc>
              <a:spcBef>
                <a:spcPts val="500"/>
              </a:spcBef>
              <a:buClr>
                <a:schemeClr val="accent1"/>
              </a:buClr>
              <a:buFont typeface="+mj-lt"/>
              <a:buAutoNum type="arabicPeriod"/>
              <a:defRPr sz="1600" kern="1200">
                <a:solidFill>
                  <a:schemeClr val="tx2"/>
                </a:solidFill>
                <a:latin typeface="+mn-lt"/>
                <a:ea typeface="+mn-ea"/>
                <a:cs typeface="+mn-cs"/>
              </a:defRPr>
            </a:lvl5pPr>
            <a:lvl6pPr marL="266700" indent="-266700" algn="l" defTabSz="914400" rtl="0" eaLnBrk="1" latinLnBrk="0" hangingPunct="1">
              <a:lnSpc>
                <a:spcPct val="110000"/>
              </a:lnSpc>
              <a:spcBef>
                <a:spcPts val="1200"/>
              </a:spcBef>
              <a:buClr>
                <a:schemeClr val="accent1"/>
              </a:buClr>
              <a:buFont typeface="Arial" panose="020B0604020202020204" pitchFamily="34" charset="0"/>
              <a:buChar char="•"/>
              <a:defRPr sz="1600" kern="1200">
                <a:solidFill>
                  <a:schemeClr val="tx2"/>
                </a:solidFill>
                <a:latin typeface="+mn-lt"/>
                <a:ea typeface="+mn-ea"/>
                <a:cs typeface="+mn-cs"/>
              </a:defRPr>
            </a:lvl6pPr>
            <a:lvl7pPr marL="533400" indent="-266700" algn="l" defTabSz="914400" rtl="0" eaLnBrk="1" latinLnBrk="0" hangingPunct="1">
              <a:lnSpc>
                <a:spcPct val="110000"/>
              </a:lnSpc>
              <a:spcBef>
                <a:spcPts val="500"/>
              </a:spcBef>
              <a:buClr>
                <a:schemeClr val="accent2"/>
              </a:buClr>
              <a:buFont typeface="Arial" panose="020B0604020202020204" pitchFamily="34" charset="0"/>
              <a:buChar char="•"/>
              <a:defRPr sz="1600" kern="1200">
                <a:solidFill>
                  <a:schemeClr val="tx2"/>
                </a:solidFill>
                <a:latin typeface="+mn-lt"/>
                <a:ea typeface="+mn-ea"/>
                <a:cs typeface="+mn-cs"/>
              </a:defRPr>
            </a:lvl7pPr>
            <a:lvl8pPr marL="0" indent="0" algn="l" defTabSz="914400" rtl="0" eaLnBrk="1" latinLnBrk="0" hangingPunct="1">
              <a:lnSpc>
                <a:spcPct val="130000"/>
              </a:lnSpc>
              <a:spcBef>
                <a:spcPts val="500"/>
              </a:spcBef>
              <a:buFont typeface="Arial" panose="020B0604020202020204" pitchFamily="34" charset="0"/>
              <a:buNone/>
              <a:defRPr sz="1400" kern="1200">
                <a:solidFill>
                  <a:schemeClr val="tx2"/>
                </a:solidFill>
                <a:latin typeface="+mn-lt"/>
                <a:ea typeface="+mn-ea"/>
                <a:cs typeface="+mn-cs"/>
              </a:defRPr>
            </a:lvl8pPr>
            <a:lvl9pPr marL="0" indent="0" algn="l" defTabSz="914400" rtl="0" eaLnBrk="1" latinLnBrk="0" hangingPunct="1">
              <a:lnSpc>
                <a:spcPct val="110000"/>
              </a:lnSpc>
              <a:spcBef>
                <a:spcPts val="500"/>
              </a:spcBef>
              <a:buFont typeface="Arial" panose="020B0604020202020204" pitchFamily="34" charset="0"/>
              <a:buNone/>
              <a:defRPr sz="1800" kern="1200">
                <a:solidFill>
                  <a:schemeClr val="accent2"/>
                </a:solidFill>
                <a:latin typeface="+mj-lt"/>
                <a:ea typeface="+mn-ea"/>
                <a:cs typeface="+mn-cs"/>
              </a:defRPr>
            </a:lvl9pPr>
          </a:lstStyle>
          <a:p>
            <a:r>
              <a:rPr lang="en-GB" dirty="0"/>
              <a:t>Einde</a:t>
            </a:r>
          </a:p>
        </p:txBody>
      </p:sp>
      <p:grpSp>
        <p:nvGrpSpPr>
          <p:cNvPr id="75" name="INSTRUCTION">
            <a:extLst>
              <a:ext uri="{FF2B5EF4-FFF2-40B4-BE49-F238E27FC236}">
                <a16:creationId xmlns:a16="http://schemas.microsoft.com/office/drawing/2014/main" id="{6602AC17-8E0E-E346-F48D-1749ADE578C6}"/>
              </a:ext>
            </a:extLst>
          </p:cNvPr>
          <p:cNvGrpSpPr/>
          <p:nvPr userDrawn="1"/>
        </p:nvGrpSpPr>
        <p:grpSpPr>
          <a:xfrm>
            <a:off x="-3786437" y="7038001"/>
            <a:ext cx="3693342" cy="1277747"/>
            <a:chOff x="-3786437" y="-1461517"/>
            <a:chExt cx="3693342" cy="1277747"/>
          </a:xfrm>
        </p:grpSpPr>
        <p:sp>
          <p:nvSpPr>
            <p:cNvPr id="76" name="Rechthoek 75">
              <a:extLst>
                <a:ext uri="{FF2B5EF4-FFF2-40B4-BE49-F238E27FC236}">
                  <a16:creationId xmlns:a16="http://schemas.microsoft.com/office/drawing/2014/main" id="{9AA54553-869C-BFEB-6F6F-3A4B5435F8E9}"/>
                </a:ext>
              </a:extLst>
            </p:cNvPr>
            <p:cNvSpPr/>
            <p:nvPr userDrawn="1"/>
          </p:nvSpPr>
          <p:spPr>
            <a:xfrm>
              <a:off x="-3786437" y="-1461517"/>
              <a:ext cx="3593091" cy="127774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 an image</a:t>
              </a:r>
            </a:p>
          </p:txBody>
        </p:sp>
        <p:sp>
          <p:nvSpPr>
            <p:cNvPr id="77" name="Rechthoek 76">
              <a:extLst>
                <a:ext uri="{FF2B5EF4-FFF2-40B4-BE49-F238E27FC236}">
                  <a16:creationId xmlns:a16="http://schemas.microsoft.com/office/drawing/2014/main" id="{EDB12761-328B-4ADA-F391-B0C25336D470}"/>
                </a:ext>
              </a:extLst>
            </p:cNvPr>
            <p:cNvSpPr/>
            <p:nvPr userDrawn="1"/>
          </p:nvSpPr>
          <p:spPr>
            <a:xfrm>
              <a:off x="-3603859" y="-993610"/>
              <a:ext cx="3229126" cy="65743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frame of the image by clicking on the tag alongside this instruction.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preferred image 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78" name="Gelijkbenige driehoek 77">
              <a:extLst>
                <a:ext uri="{FF2B5EF4-FFF2-40B4-BE49-F238E27FC236}">
                  <a16:creationId xmlns:a16="http://schemas.microsoft.com/office/drawing/2014/main" id="{E2A9F171-DE85-1ADA-5E11-FD5E8E47DA8B}"/>
                </a:ext>
              </a:extLst>
            </p:cNvPr>
            <p:cNvSpPr/>
            <p:nvPr userDrawn="1"/>
          </p:nvSpPr>
          <p:spPr>
            <a:xfrm rot="5400000">
              <a:off x="-232162" y="-1392501"/>
              <a:ext cx="175255" cy="10287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grpSp>
        <p:nvGrpSpPr>
          <p:cNvPr id="79" name="INSTRUCTION">
            <a:extLst>
              <a:ext uri="{FF2B5EF4-FFF2-40B4-BE49-F238E27FC236}">
                <a16:creationId xmlns:a16="http://schemas.microsoft.com/office/drawing/2014/main" id="{2F498D5E-B160-84DC-97C5-5AFE1F2A42F3}"/>
              </a:ext>
            </a:extLst>
          </p:cNvPr>
          <p:cNvGrpSpPr/>
          <p:nvPr userDrawn="1"/>
        </p:nvGrpSpPr>
        <p:grpSpPr>
          <a:xfrm>
            <a:off x="-3786437" y="0"/>
            <a:ext cx="3693386" cy="6261886"/>
            <a:chOff x="-3786437" y="0"/>
            <a:chExt cx="3693386" cy="6261886"/>
          </a:xfrm>
        </p:grpSpPr>
        <p:sp>
          <p:nvSpPr>
            <p:cNvPr id="80" name="Rechthoek 79">
              <a:extLst>
                <a:ext uri="{FF2B5EF4-FFF2-40B4-BE49-F238E27FC236}">
                  <a16:creationId xmlns:a16="http://schemas.microsoft.com/office/drawing/2014/main" id="{4E5BA16A-A023-DAC0-029D-C7A828749A08}"/>
                </a:ext>
              </a:extLst>
            </p:cNvPr>
            <p:cNvSpPr/>
            <p:nvPr userDrawn="1"/>
          </p:nvSpPr>
          <p:spPr>
            <a:xfrm>
              <a:off x="-3786165" y="0"/>
              <a:ext cx="3593091" cy="5527343"/>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81" name="Rechthoek 80">
              <a:extLst>
                <a:ext uri="{FF2B5EF4-FFF2-40B4-BE49-F238E27FC236}">
                  <a16:creationId xmlns:a16="http://schemas.microsoft.com/office/drawing/2014/main" id="{D4618A88-445A-3462-8FC7-BAC11DDF9E8D}"/>
                </a:ext>
              </a:extLst>
            </p:cNvPr>
            <p:cNvSpPr/>
            <p:nvPr userDrawn="1"/>
          </p:nvSpPr>
          <p:spPr>
            <a:xfrm>
              <a:off x="-3786437" y="5433886"/>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instruction slide </a:t>
              </a:r>
              <a:r>
                <a:rPr lang="en-GB" sz="1200" b="1" cap="none" baseline="0" noProof="0" dirty="0">
                  <a:solidFill>
                    <a:srgbClr val="211F26"/>
                  </a:solidFill>
                  <a:latin typeface="Calibri" panose="020F0502020204030204" pitchFamily="34" charset="0"/>
                  <a:cs typeface="Calibri" panose="020F0502020204030204" pitchFamily="34" charset="0"/>
                </a:rPr>
                <a:t>‘VIDEO INSTRUCTIONS’</a:t>
              </a:r>
              <a:r>
                <a:rPr lang="en-GB" sz="1200" cap="none" baseline="0" noProof="0" dirty="0">
                  <a:solidFill>
                    <a:srgbClr val="211F26"/>
                  </a:solidFill>
                  <a:latin typeface="Calibri" panose="020F0502020204030204" pitchFamily="34" charset="0"/>
                  <a:cs typeface="Calibri" panose="020F0502020204030204" pitchFamily="34" charset="0"/>
                </a:rPr>
                <a:t>.</a:t>
              </a:r>
              <a:br>
                <a:rPr lang="en-GB" sz="1200" cap="none"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You’ll find it at the beginning of the presentation</a:t>
              </a:r>
              <a:br>
                <a:rPr lang="en-GB" sz="1200" cap="none"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or insert it via </a:t>
              </a:r>
              <a:r>
                <a:rPr lang="en-GB" sz="1200" i="1" cap="none" baseline="0" noProof="0" dirty="0">
                  <a:solidFill>
                    <a:srgbClr val="211F26"/>
                  </a:solidFill>
                  <a:latin typeface="Calibri" panose="020F0502020204030204" pitchFamily="34" charset="0"/>
                  <a:cs typeface="Calibri" panose="020F0502020204030204" pitchFamily="34" charset="0"/>
                </a:rPr>
                <a:t>‘Home’</a:t>
              </a:r>
              <a:r>
                <a:rPr lang="en-GB" sz="1200" cap="none" baseline="0" noProof="0" dirty="0">
                  <a:solidFill>
                    <a:srgbClr val="211F26"/>
                  </a:solidFill>
                  <a:latin typeface="Calibri" panose="020F0502020204030204" pitchFamily="34" charset="0"/>
                  <a:cs typeface="Calibri" panose="020F0502020204030204" pitchFamily="34" charset="0"/>
                </a:rPr>
                <a:t> &gt; </a:t>
              </a:r>
              <a:r>
                <a:rPr lang="en-GB" sz="1200" i="1" cap="none" baseline="0" noProof="0" dirty="0">
                  <a:solidFill>
                    <a:srgbClr val="211F26"/>
                  </a:solidFill>
                  <a:latin typeface="Calibri" panose="020F0502020204030204" pitchFamily="34" charset="0"/>
                  <a:cs typeface="Calibri" panose="020F0502020204030204" pitchFamily="34" charset="0"/>
                </a:rPr>
                <a:t>‘New Slide’.</a:t>
              </a:r>
            </a:p>
          </p:txBody>
        </p:sp>
        <p:sp>
          <p:nvSpPr>
            <p:cNvPr id="82" name="Ovaal 81">
              <a:extLst>
                <a:ext uri="{FF2B5EF4-FFF2-40B4-BE49-F238E27FC236}">
                  <a16:creationId xmlns:a16="http://schemas.microsoft.com/office/drawing/2014/main" id="{346263A2-217D-086D-248F-830DD9FD171C}"/>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3" name="Rechthoek 82">
              <a:extLst>
                <a:ext uri="{FF2B5EF4-FFF2-40B4-BE49-F238E27FC236}">
                  <a16:creationId xmlns:a16="http://schemas.microsoft.com/office/drawing/2014/main" id="{BAF1A117-C295-C3A2-27B3-11A433A245A6}"/>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pictogram to insert a new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(see example below)</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4" name="Groep 83">
              <a:extLst>
                <a:ext uri="{FF2B5EF4-FFF2-40B4-BE49-F238E27FC236}">
                  <a16:creationId xmlns:a16="http://schemas.microsoft.com/office/drawing/2014/main" id="{3CBCD23A-38BE-4400-4ED4-B8E208C5AD07}"/>
                </a:ext>
              </a:extLst>
            </p:cNvPr>
            <p:cNvGrpSpPr/>
            <p:nvPr userDrawn="1"/>
          </p:nvGrpSpPr>
          <p:grpSpPr>
            <a:xfrm>
              <a:off x="-3316179" y="1231351"/>
              <a:ext cx="294789" cy="318834"/>
              <a:chOff x="14466489" y="1001522"/>
              <a:chExt cx="290627" cy="314333"/>
            </a:xfrm>
          </p:grpSpPr>
          <p:sp>
            <p:nvSpPr>
              <p:cNvPr id="130" name="Rechthoek 129">
                <a:extLst>
                  <a:ext uri="{FF2B5EF4-FFF2-40B4-BE49-F238E27FC236}">
                    <a16:creationId xmlns:a16="http://schemas.microsoft.com/office/drawing/2014/main" id="{1530E25F-7D0C-6A36-0E4D-352090E12B84}"/>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31" name="Ovaal 130">
                <a:extLst>
                  <a:ext uri="{FF2B5EF4-FFF2-40B4-BE49-F238E27FC236}">
                    <a16:creationId xmlns:a16="http://schemas.microsoft.com/office/drawing/2014/main" id="{6C2875A8-1661-0783-0F14-9E342CB5415B}"/>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800" b="1" noProof="0" dirty="0">
                  <a:solidFill>
                    <a:srgbClr val="211F26"/>
                  </a:solidFill>
                  <a:latin typeface="Calibri" panose="020F0502020204030204" pitchFamily="34" charset="0"/>
                  <a:cs typeface="Calibri" panose="020F0502020204030204" pitchFamily="34" charset="0"/>
                </a:endParaRPr>
              </a:p>
            </p:txBody>
          </p:sp>
          <p:sp>
            <p:nvSpPr>
              <p:cNvPr id="132" name="Vrije vorm: vorm 131">
                <a:extLst>
                  <a:ext uri="{FF2B5EF4-FFF2-40B4-BE49-F238E27FC236}">
                    <a16:creationId xmlns:a16="http://schemas.microsoft.com/office/drawing/2014/main" id="{6FD2A9DF-B225-0BE2-1434-B37556D304E3}"/>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800" b="1" noProof="0" dirty="0">
                  <a:solidFill>
                    <a:srgbClr val="211F26"/>
                  </a:solidFill>
                  <a:latin typeface="Calibri" panose="020F0502020204030204" pitchFamily="34" charset="0"/>
                  <a:cs typeface="Calibri" panose="020F0502020204030204" pitchFamily="34" charset="0"/>
                </a:endParaRPr>
              </a:p>
            </p:txBody>
          </p:sp>
          <p:sp>
            <p:nvSpPr>
              <p:cNvPr id="133" name="Rechthoek: afgeronde hoeken 132">
                <a:extLst>
                  <a:ext uri="{FF2B5EF4-FFF2-40B4-BE49-F238E27FC236}">
                    <a16:creationId xmlns:a16="http://schemas.microsoft.com/office/drawing/2014/main" id="{2D863971-C225-1C58-32A0-6090B05D8D60}"/>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cxnSp>
            <p:nvCxnSpPr>
              <p:cNvPr id="134" name="Rechte verbindingslijn 133">
                <a:extLst>
                  <a:ext uri="{FF2B5EF4-FFF2-40B4-BE49-F238E27FC236}">
                    <a16:creationId xmlns:a16="http://schemas.microsoft.com/office/drawing/2014/main" id="{774A86A0-2E57-C2AA-48B8-8B272C3DDC07}"/>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5" name="Rechte verbindingslijn 134">
                <a:extLst>
                  <a:ext uri="{FF2B5EF4-FFF2-40B4-BE49-F238E27FC236}">
                    <a16:creationId xmlns:a16="http://schemas.microsoft.com/office/drawing/2014/main" id="{F6FA528D-9AB3-DBB4-3283-C000FAE02A8B}"/>
                  </a:ext>
                </a:extLst>
              </p:cNvPr>
              <p:cNvCxnSpPr>
                <a:cxnSpLocks/>
                <a:stCxn id="133"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85" name="Ovaal 84">
              <a:extLst>
                <a:ext uri="{FF2B5EF4-FFF2-40B4-BE49-F238E27FC236}">
                  <a16:creationId xmlns:a16="http://schemas.microsoft.com/office/drawing/2014/main" id="{82B772F3-2FC5-92A8-D06D-7668F42CCF52}"/>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6" name="Rechthoek 85">
              <a:extLst>
                <a:ext uri="{FF2B5EF4-FFF2-40B4-BE49-F238E27FC236}">
                  <a16:creationId xmlns:a16="http://schemas.microsoft.com/office/drawing/2014/main" id="{7971F76C-D08F-7840-288A-BB2D8C8D7342}"/>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7" name="Groep 86">
              <a:extLst>
                <a:ext uri="{FF2B5EF4-FFF2-40B4-BE49-F238E27FC236}">
                  <a16:creationId xmlns:a16="http://schemas.microsoft.com/office/drawing/2014/main" id="{3EFA9CD1-0F89-8A38-C446-055F32FB56FC}"/>
                </a:ext>
              </a:extLst>
            </p:cNvPr>
            <p:cNvGrpSpPr/>
            <p:nvPr userDrawn="1"/>
          </p:nvGrpSpPr>
          <p:grpSpPr>
            <a:xfrm>
              <a:off x="-3311319" y="2164285"/>
              <a:ext cx="825500" cy="209550"/>
              <a:chOff x="13504624" y="2482850"/>
              <a:chExt cx="825500" cy="209550"/>
            </a:xfrm>
          </p:grpSpPr>
          <p:sp>
            <p:nvSpPr>
              <p:cNvPr id="127" name="Rechthoek 126">
                <a:extLst>
                  <a:ext uri="{FF2B5EF4-FFF2-40B4-BE49-F238E27FC236}">
                    <a16:creationId xmlns:a16="http://schemas.microsoft.com/office/drawing/2014/main" id="{25527AC3-E164-2B50-120E-D6FCF414536B}"/>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288000" bIns="0" numCol="1" spcCol="0" rtlCol="0" fromWordArt="0" anchor="ctr" anchorCtr="0" forceAA="0" compatLnSpc="1">
                <a:prstTxWarp prst="textNoShape">
                  <a:avLst/>
                </a:prstTxWarp>
                <a:noAutofit/>
              </a:bodyPr>
              <a:lstStyle/>
              <a:p>
                <a:pPr lvl="0"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Insert</a:t>
                </a:r>
              </a:p>
            </p:txBody>
          </p:sp>
          <p:cxnSp>
            <p:nvCxnSpPr>
              <p:cNvPr id="128" name="Rechte verbindingslijn 127">
                <a:extLst>
                  <a:ext uri="{FF2B5EF4-FFF2-40B4-BE49-F238E27FC236}">
                    <a16:creationId xmlns:a16="http://schemas.microsoft.com/office/drawing/2014/main" id="{223A9CA1-9B59-DE19-D5ED-8F5D514BA5B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29" name="Gelijkbenige driehoek 128">
                <a:extLst>
                  <a:ext uri="{FF2B5EF4-FFF2-40B4-BE49-F238E27FC236}">
                    <a16:creationId xmlns:a16="http://schemas.microsoft.com/office/drawing/2014/main" id="{34749DAE-1B9E-9122-C405-FA4A1BE4159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900" b="1" noProof="0" dirty="0">
                  <a:solidFill>
                    <a:srgbClr val="211F26"/>
                  </a:solidFill>
                  <a:latin typeface="Calibri" panose="020F0502020204030204" pitchFamily="34" charset="0"/>
                  <a:cs typeface="Calibri" panose="020F0502020204030204" pitchFamily="34" charset="0"/>
                </a:endParaRPr>
              </a:p>
            </p:txBody>
          </p:sp>
        </p:grpSp>
        <p:sp>
          <p:nvSpPr>
            <p:cNvPr id="88" name="Ovaal 87">
              <a:extLst>
                <a:ext uri="{FF2B5EF4-FFF2-40B4-BE49-F238E27FC236}">
                  <a16:creationId xmlns:a16="http://schemas.microsoft.com/office/drawing/2014/main" id="{80899DDB-3E78-EC00-3AFB-B259634D2735}"/>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9" name="Rechthoek 88">
              <a:extLst>
                <a:ext uri="{FF2B5EF4-FFF2-40B4-BE49-F238E27FC236}">
                  <a16:creationId xmlns:a16="http://schemas.microsoft.com/office/drawing/2014/main" id="{EA410D39-957A-3B0B-0EA4-7876D7754E6C}"/>
                </a:ext>
              </a:extLst>
            </p:cNvPr>
            <p:cNvSpPr/>
            <p:nvPr userDrawn="1"/>
          </p:nvSpPr>
          <p:spPr>
            <a:xfrm>
              <a:off x="-3319415" y="2553360"/>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image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‘Send to back’</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90" name="Ovaal 89">
              <a:extLst>
                <a:ext uri="{FF2B5EF4-FFF2-40B4-BE49-F238E27FC236}">
                  <a16:creationId xmlns:a16="http://schemas.microsoft.com/office/drawing/2014/main" id="{FDD4173E-540E-A024-9A08-999298419FCA}"/>
                </a:ext>
              </a:extLst>
            </p:cNvPr>
            <p:cNvSpPr/>
            <p:nvPr userDrawn="1"/>
          </p:nvSpPr>
          <p:spPr>
            <a:xfrm>
              <a:off x="-3603587" y="3744237"/>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91" name="Rechthoek 90">
              <a:extLst>
                <a:ext uri="{FF2B5EF4-FFF2-40B4-BE49-F238E27FC236}">
                  <a16:creationId xmlns:a16="http://schemas.microsoft.com/office/drawing/2014/main" id="{AAC02510-7E06-CE88-698E-1452C938B1BE}"/>
                </a:ext>
              </a:extLst>
            </p:cNvPr>
            <p:cNvSpPr/>
            <p:nvPr userDrawn="1"/>
          </p:nvSpPr>
          <p:spPr>
            <a:xfrm>
              <a:off x="-3319415" y="3744238"/>
              <a:ext cx="2944682" cy="78681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92" name="Groep 91">
              <a:extLst>
                <a:ext uri="{FF2B5EF4-FFF2-40B4-BE49-F238E27FC236}">
                  <a16:creationId xmlns:a16="http://schemas.microsoft.com/office/drawing/2014/main" id="{A547D928-603A-DAB8-FC70-11C64B148F94}"/>
                </a:ext>
              </a:extLst>
            </p:cNvPr>
            <p:cNvGrpSpPr/>
            <p:nvPr userDrawn="1"/>
          </p:nvGrpSpPr>
          <p:grpSpPr>
            <a:xfrm>
              <a:off x="-3447286" y="4645990"/>
              <a:ext cx="622283" cy="612919"/>
              <a:chOff x="12617641" y="3403239"/>
              <a:chExt cx="752963" cy="741634"/>
            </a:xfrm>
          </p:grpSpPr>
          <p:grpSp>
            <p:nvGrpSpPr>
              <p:cNvPr id="111" name="Groep 110">
                <a:extLst>
                  <a:ext uri="{FF2B5EF4-FFF2-40B4-BE49-F238E27FC236}">
                    <a16:creationId xmlns:a16="http://schemas.microsoft.com/office/drawing/2014/main" id="{6E76F54C-67E6-4793-8DEB-B1E0076AF3DF}"/>
                  </a:ext>
                </a:extLst>
              </p:cNvPr>
              <p:cNvGrpSpPr/>
              <p:nvPr userDrawn="1"/>
            </p:nvGrpSpPr>
            <p:grpSpPr>
              <a:xfrm>
                <a:off x="12771550" y="3403239"/>
                <a:ext cx="467156" cy="448491"/>
                <a:chOff x="12782177" y="3403239"/>
                <a:chExt cx="467156" cy="448491"/>
              </a:xfrm>
            </p:grpSpPr>
            <p:grpSp>
              <p:nvGrpSpPr>
                <p:cNvPr id="114" name="Groep 113">
                  <a:extLst>
                    <a:ext uri="{FF2B5EF4-FFF2-40B4-BE49-F238E27FC236}">
                      <a16:creationId xmlns:a16="http://schemas.microsoft.com/office/drawing/2014/main" id="{A8EC1484-88A1-400E-B876-8E09D6CA0F41}"/>
                    </a:ext>
                  </a:extLst>
                </p:cNvPr>
                <p:cNvGrpSpPr/>
                <p:nvPr userDrawn="1"/>
              </p:nvGrpSpPr>
              <p:grpSpPr>
                <a:xfrm>
                  <a:off x="12782177" y="3403239"/>
                  <a:ext cx="412972" cy="396132"/>
                  <a:chOff x="13554906" y="3320109"/>
                  <a:chExt cx="443912" cy="425811"/>
                </a:xfrm>
              </p:grpSpPr>
              <p:grpSp>
                <p:nvGrpSpPr>
                  <p:cNvPr id="121" name="Groep 120">
                    <a:extLst>
                      <a:ext uri="{FF2B5EF4-FFF2-40B4-BE49-F238E27FC236}">
                        <a16:creationId xmlns:a16="http://schemas.microsoft.com/office/drawing/2014/main" id="{911295B9-A659-9214-E96D-FEADAAAA49CE}"/>
                      </a:ext>
                    </a:extLst>
                  </p:cNvPr>
                  <p:cNvGrpSpPr/>
                  <p:nvPr userDrawn="1"/>
                </p:nvGrpSpPr>
                <p:grpSpPr>
                  <a:xfrm>
                    <a:off x="13554906" y="3320109"/>
                    <a:ext cx="443912" cy="425811"/>
                    <a:chOff x="12909684" y="1276143"/>
                    <a:chExt cx="443912" cy="425811"/>
                  </a:xfrm>
                </p:grpSpPr>
                <p:sp>
                  <p:nvSpPr>
                    <p:cNvPr id="124" name="Rechthoek 123">
                      <a:extLst>
                        <a:ext uri="{FF2B5EF4-FFF2-40B4-BE49-F238E27FC236}">
                          <a16:creationId xmlns:a16="http://schemas.microsoft.com/office/drawing/2014/main" id="{9B27E49F-1157-3598-3296-BA3D7C7B33E2}"/>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25" name="Rechthoek 124">
                      <a:extLst>
                        <a:ext uri="{FF2B5EF4-FFF2-40B4-BE49-F238E27FC236}">
                          <a16:creationId xmlns:a16="http://schemas.microsoft.com/office/drawing/2014/main" id="{CA3F6291-DE63-6F06-3250-E343EDCCEDB4}"/>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26" name="Ovaal 125">
                      <a:extLst>
                        <a:ext uri="{FF2B5EF4-FFF2-40B4-BE49-F238E27FC236}">
                          <a16:creationId xmlns:a16="http://schemas.microsoft.com/office/drawing/2014/main" id="{28599D70-A645-1305-C4ED-E564E9366FD2}"/>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122" name="Afbeelding 121">
                    <a:extLst>
                      <a:ext uri="{FF2B5EF4-FFF2-40B4-BE49-F238E27FC236}">
                        <a16:creationId xmlns:a16="http://schemas.microsoft.com/office/drawing/2014/main" id="{5D1FB8E2-862C-0589-65CE-C547EE5974CD}"/>
                      </a:ext>
                    </a:extLst>
                  </p:cNvPr>
                  <p:cNvPicPr>
                    <a:picLocks noChangeAspect="1"/>
                  </p:cNvPicPr>
                  <p:nvPr userDrawn="1"/>
                </p:nvPicPr>
                <p:blipFill>
                  <a:blip r:embed="rId3" cstate="screen">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2"/>
                    <a:ext cx="173367" cy="140220"/>
                  </a:xfrm>
                  <a:prstGeom prst="rect">
                    <a:avLst/>
                  </a:prstGeom>
                </p:spPr>
              </p:pic>
              <p:pic>
                <p:nvPicPr>
                  <p:cNvPr id="123" name="Afbeelding 122">
                    <a:extLst>
                      <a:ext uri="{FF2B5EF4-FFF2-40B4-BE49-F238E27FC236}">
                        <a16:creationId xmlns:a16="http://schemas.microsoft.com/office/drawing/2014/main" id="{1603B618-3EDD-714A-718D-31F5E78FDDA2}"/>
                      </a:ext>
                    </a:extLst>
                  </p:cNvPr>
                  <p:cNvPicPr>
                    <a:picLocks noChangeAspect="1"/>
                  </p:cNvPicPr>
                  <p:nvPr userDrawn="1"/>
                </p:nvPicPr>
                <p:blipFill>
                  <a:blip r:embed="rId5" cstate="screen">
                    <a:duotone>
                      <a:prstClr val="black"/>
                      <a:srgbClr val="4D82B8">
                        <a:tint val="45000"/>
                        <a:satMod val="400000"/>
                      </a:srgbClr>
                    </a:duotone>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53788"/>
                    <a:ext cx="173367" cy="111424"/>
                  </a:xfrm>
                  <a:prstGeom prst="rect">
                    <a:avLst/>
                  </a:prstGeom>
                </p:spPr>
              </p:pic>
            </p:grpSp>
            <p:grpSp>
              <p:nvGrpSpPr>
                <p:cNvPr id="115" name="Groep 114">
                  <a:extLst>
                    <a:ext uri="{FF2B5EF4-FFF2-40B4-BE49-F238E27FC236}">
                      <a16:creationId xmlns:a16="http://schemas.microsoft.com/office/drawing/2014/main" id="{475DB3DB-2C45-F4A4-DBB2-A607A0279A6F}"/>
                    </a:ext>
                  </a:extLst>
                </p:cNvPr>
                <p:cNvGrpSpPr/>
                <p:nvPr userDrawn="1"/>
              </p:nvGrpSpPr>
              <p:grpSpPr>
                <a:xfrm>
                  <a:off x="13103513" y="3705268"/>
                  <a:ext cx="145820" cy="146462"/>
                  <a:chOff x="13096169" y="3602278"/>
                  <a:chExt cx="145820" cy="146462"/>
                </a:xfrm>
              </p:grpSpPr>
              <p:sp>
                <p:nvSpPr>
                  <p:cNvPr id="119" name="Rechthoek 118">
                    <a:extLst>
                      <a:ext uri="{FF2B5EF4-FFF2-40B4-BE49-F238E27FC236}">
                        <a16:creationId xmlns:a16="http://schemas.microsoft.com/office/drawing/2014/main" id="{1E3E0C97-C01C-844D-E152-D40FD2646039}"/>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20" name="Rechthoek 119">
                    <a:extLst>
                      <a:ext uri="{FF2B5EF4-FFF2-40B4-BE49-F238E27FC236}">
                        <a16:creationId xmlns:a16="http://schemas.microsoft.com/office/drawing/2014/main" id="{DD2320A6-2D1E-4ACB-9765-FE25F566393D}"/>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16" name="Groep 115">
                  <a:extLst>
                    <a:ext uri="{FF2B5EF4-FFF2-40B4-BE49-F238E27FC236}">
                      <a16:creationId xmlns:a16="http://schemas.microsoft.com/office/drawing/2014/main" id="{57EF3D85-6B5E-4878-7B58-3D99AC9096A6}"/>
                    </a:ext>
                  </a:extLst>
                </p:cNvPr>
                <p:cNvGrpSpPr/>
                <p:nvPr userDrawn="1"/>
              </p:nvGrpSpPr>
              <p:grpSpPr>
                <a:xfrm rot="10800000">
                  <a:off x="13061402" y="3665637"/>
                  <a:ext cx="145820" cy="146462"/>
                  <a:chOff x="13096169" y="3602278"/>
                  <a:chExt cx="145820" cy="146462"/>
                </a:xfrm>
              </p:grpSpPr>
              <p:sp>
                <p:nvSpPr>
                  <p:cNvPr id="117" name="Rechthoek 116">
                    <a:extLst>
                      <a:ext uri="{FF2B5EF4-FFF2-40B4-BE49-F238E27FC236}">
                        <a16:creationId xmlns:a16="http://schemas.microsoft.com/office/drawing/2014/main" id="{540357F7-F3A2-3245-8ADC-68C89E94326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18" name="Rechthoek 117">
                    <a:extLst>
                      <a:ext uri="{FF2B5EF4-FFF2-40B4-BE49-F238E27FC236}">
                        <a16:creationId xmlns:a16="http://schemas.microsoft.com/office/drawing/2014/main" id="{66A976CF-698E-7859-7CA7-207A1ACBB6A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112" name="Rechthoek 111">
                <a:extLst>
                  <a:ext uri="{FF2B5EF4-FFF2-40B4-BE49-F238E27FC236}">
                    <a16:creationId xmlns:a16="http://schemas.microsoft.com/office/drawing/2014/main" id="{BC0287F7-09E3-7CDA-0C9B-DF56AC8D1BCC}"/>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113" name="Gelijkbenige driehoek 112">
                <a:extLst>
                  <a:ext uri="{FF2B5EF4-FFF2-40B4-BE49-F238E27FC236}">
                    <a16:creationId xmlns:a16="http://schemas.microsoft.com/office/drawing/2014/main" id="{8EBDB6A3-32AC-51E9-89F6-E2648B1F10F2}"/>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93" name="Groep 92">
              <a:extLst>
                <a:ext uri="{FF2B5EF4-FFF2-40B4-BE49-F238E27FC236}">
                  <a16:creationId xmlns:a16="http://schemas.microsoft.com/office/drawing/2014/main" id="{1F176946-A783-6986-88F8-B7768C40A0DE}"/>
                </a:ext>
              </a:extLst>
            </p:cNvPr>
            <p:cNvGrpSpPr/>
            <p:nvPr userDrawn="1"/>
          </p:nvGrpSpPr>
          <p:grpSpPr>
            <a:xfrm>
              <a:off x="-3314821" y="2981448"/>
              <a:ext cx="1558053" cy="563933"/>
              <a:chOff x="-3314821" y="2981448"/>
              <a:chExt cx="1558053" cy="563933"/>
            </a:xfrm>
          </p:grpSpPr>
          <p:sp>
            <p:nvSpPr>
              <p:cNvPr id="97" name="Rechthoek 96">
                <a:extLst>
                  <a:ext uri="{FF2B5EF4-FFF2-40B4-BE49-F238E27FC236}">
                    <a16:creationId xmlns:a16="http://schemas.microsoft.com/office/drawing/2014/main" id="{FF94B64D-5A3E-6E6E-0A13-D43AF139A855}"/>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98" name="Rechthoek 97">
                <a:extLst>
                  <a:ext uri="{FF2B5EF4-FFF2-40B4-BE49-F238E27FC236}">
                    <a16:creationId xmlns:a16="http://schemas.microsoft.com/office/drawing/2014/main" id="{CB5CD0ED-1219-D8CB-6888-184EBAA964EA}"/>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99" name="Tekstvak 98">
                <a:extLst>
                  <a:ext uri="{FF2B5EF4-FFF2-40B4-BE49-F238E27FC236}">
                    <a16:creationId xmlns:a16="http://schemas.microsoft.com/office/drawing/2014/main" id="{A946C185-B5A1-65EF-0418-CA8653B59975}"/>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Send to front</a:t>
                </a:r>
              </a:p>
            </p:txBody>
          </p:sp>
          <p:sp>
            <p:nvSpPr>
              <p:cNvPr id="100" name="Tekstvak 99">
                <a:extLst>
                  <a:ext uri="{FF2B5EF4-FFF2-40B4-BE49-F238E27FC236}">
                    <a16:creationId xmlns:a16="http://schemas.microsoft.com/office/drawing/2014/main" id="{CE516164-C70A-E0F2-1382-B73B06449154}"/>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Send to back</a:t>
                </a:r>
              </a:p>
            </p:txBody>
          </p:sp>
          <p:sp>
            <p:nvSpPr>
              <p:cNvPr id="101" name="Vrije vorm: vorm 100">
                <a:extLst>
                  <a:ext uri="{FF2B5EF4-FFF2-40B4-BE49-F238E27FC236}">
                    <a16:creationId xmlns:a16="http://schemas.microsoft.com/office/drawing/2014/main" id="{28F938D3-4333-B973-A208-3ADE008C765F}"/>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02" name="Gelijkbenige driehoek 101">
                <a:extLst>
                  <a:ext uri="{FF2B5EF4-FFF2-40B4-BE49-F238E27FC236}">
                    <a16:creationId xmlns:a16="http://schemas.microsoft.com/office/drawing/2014/main" id="{C4C7885D-29EF-D5B6-D3A8-6766BDB65476}"/>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103" name="Groep 102">
                <a:extLst>
                  <a:ext uri="{FF2B5EF4-FFF2-40B4-BE49-F238E27FC236}">
                    <a16:creationId xmlns:a16="http://schemas.microsoft.com/office/drawing/2014/main" id="{6A6C086F-BBFD-74BB-EFF9-BAE005BA924F}"/>
                  </a:ext>
                </a:extLst>
              </p:cNvPr>
              <p:cNvGrpSpPr/>
              <p:nvPr userDrawn="1"/>
            </p:nvGrpSpPr>
            <p:grpSpPr>
              <a:xfrm>
                <a:off x="-3257052" y="3032066"/>
                <a:ext cx="182309" cy="163794"/>
                <a:chOff x="12832541" y="3162395"/>
                <a:chExt cx="219532" cy="197236"/>
              </a:xfrm>
            </p:grpSpPr>
            <p:sp>
              <p:nvSpPr>
                <p:cNvPr id="108" name="Rechthoek 107">
                  <a:extLst>
                    <a:ext uri="{FF2B5EF4-FFF2-40B4-BE49-F238E27FC236}">
                      <a16:creationId xmlns:a16="http://schemas.microsoft.com/office/drawing/2014/main" id="{1B09D36A-7063-C7B6-4CB7-AFDCD93CE531}"/>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109" name="Rechthoek 108">
                  <a:extLst>
                    <a:ext uri="{FF2B5EF4-FFF2-40B4-BE49-F238E27FC236}">
                      <a16:creationId xmlns:a16="http://schemas.microsoft.com/office/drawing/2014/main" id="{EBB89A5C-F146-3DB7-B43C-0F83B6084461}"/>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110" name="Rechthoek 109">
                  <a:extLst>
                    <a:ext uri="{FF2B5EF4-FFF2-40B4-BE49-F238E27FC236}">
                      <a16:creationId xmlns:a16="http://schemas.microsoft.com/office/drawing/2014/main" id="{D1680C5A-74B9-9D82-CFEB-2852BA74C4C6}"/>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grpSp>
            <p:nvGrpSpPr>
              <p:cNvPr id="104" name="Groep 103">
                <a:extLst>
                  <a:ext uri="{FF2B5EF4-FFF2-40B4-BE49-F238E27FC236}">
                    <a16:creationId xmlns:a16="http://schemas.microsoft.com/office/drawing/2014/main" id="{BA365435-D32A-4A77-61E7-2E7945E76B28}"/>
                  </a:ext>
                </a:extLst>
              </p:cNvPr>
              <p:cNvGrpSpPr/>
              <p:nvPr userDrawn="1"/>
            </p:nvGrpSpPr>
            <p:grpSpPr>
              <a:xfrm>
                <a:off x="-3257053" y="3276580"/>
                <a:ext cx="182309" cy="163794"/>
                <a:chOff x="12832541" y="3162395"/>
                <a:chExt cx="219532" cy="197236"/>
              </a:xfrm>
            </p:grpSpPr>
            <p:sp>
              <p:nvSpPr>
                <p:cNvPr id="105" name="Rechthoek 104">
                  <a:extLst>
                    <a:ext uri="{FF2B5EF4-FFF2-40B4-BE49-F238E27FC236}">
                      <a16:creationId xmlns:a16="http://schemas.microsoft.com/office/drawing/2014/main" id="{EB6E26D8-2748-AEEB-7F07-6596C485971E}"/>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106" name="Rechthoek 105">
                  <a:extLst>
                    <a:ext uri="{FF2B5EF4-FFF2-40B4-BE49-F238E27FC236}">
                      <a16:creationId xmlns:a16="http://schemas.microsoft.com/office/drawing/2014/main" id="{420558CE-4CE0-5128-9426-648452B47B15}"/>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107" name="Rechthoek 106">
                  <a:extLst>
                    <a:ext uri="{FF2B5EF4-FFF2-40B4-BE49-F238E27FC236}">
                      <a16:creationId xmlns:a16="http://schemas.microsoft.com/office/drawing/2014/main" id="{0F9FCEE5-E41A-8689-0199-8673D7CAD4C8}"/>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grpSp>
        <p:grpSp>
          <p:nvGrpSpPr>
            <p:cNvPr id="94" name="ICOON_info">
              <a:extLst>
                <a:ext uri="{FF2B5EF4-FFF2-40B4-BE49-F238E27FC236}">
                  <a16:creationId xmlns:a16="http://schemas.microsoft.com/office/drawing/2014/main" id="{38531DAE-6791-5831-693A-33F1203CBA7E}"/>
                </a:ext>
              </a:extLst>
            </p:cNvPr>
            <p:cNvGrpSpPr/>
            <p:nvPr userDrawn="1"/>
          </p:nvGrpSpPr>
          <p:grpSpPr>
            <a:xfrm>
              <a:off x="-376736" y="5307660"/>
              <a:ext cx="283685" cy="283685"/>
              <a:chOff x="-510741" y="5913713"/>
              <a:chExt cx="267555" cy="267555"/>
            </a:xfrm>
          </p:grpSpPr>
          <p:sp>
            <p:nvSpPr>
              <p:cNvPr id="95" name="Ovaal 94">
                <a:extLst>
                  <a:ext uri="{FF2B5EF4-FFF2-40B4-BE49-F238E27FC236}">
                    <a16:creationId xmlns:a16="http://schemas.microsoft.com/office/drawing/2014/main" id="{72E4AC64-39C9-7A71-4D87-5EA1B2683C6C}"/>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96" name="Graphic 163" descr="Informatie">
                <a:extLst>
                  <a:ext uri="{FF2B5EF4-FFF2-40B4-BE49-F238E27FC236}">
                    <a16:creationId xmlns:a16="http://schemas.microsoft.com/office/drawing/2014/main" id="{69B64FA1-6004-424F-1990-AB16FB09042A}"/>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sp>
        <p:nvSpPr>
          <p:cNvPr id="72" name="Tijdelijke aanduiding voor tekst 4">
            <a:extLst>
              <a:ext uri="{FF2B5EF4-FFF2-40B4-BE49-F238E27FC236}">
                <a16:creationId xmlns:a16="http://schemas.microsoft.com/office/drawing/2014/main" id="{6D4B0236-8D87-7C25-CC74-0933E0EE0960}"/>
              </a:ext>
            </a:extLst>
          </p:cNvPr>
          <p:cNvSpPr>
            <a:spLocks noGrp="1"/>
          </p:cNvSpPr>
          <p:nvPr>
            <p:ph type="body" sz="quarter" idx="20" hasCustomPrompt="1"/>
          </p:nvPr>
        </p:nvSpPr>
        <p:spPr>
          <a:xfrm>
            <a:off x="5384615" y="902976"/>
            <a:ext cx="1422770" cy="708812"/>
          </a:xfrm>
          <a:prstGeom prst="rect">
            <a:avLst/>
          </a:prstGeom>
          <a:blipFill>
            <a:blip r:embed="rId7" cstate="screen">
              <a:extLst>
                <a:ext uri="{28A0092B-C50C-407E-A947-70E740481C1C}">
                  <a14:useLocalDpi xmlns:a14="http://schemas.microsoft.com/office/drawing/2010/main"/>
                </a:ext>
              </a:extLst>
            </a:blip>
            <a:stretch>
              <a:fillRect r="-86611"/>
            </a:stretch>
          </a:blipFill>
        </p:spPr>
        <p:txBody>
          <a:bodyPr/>
          <a:lstStyle>
            <a:lvl1pPr marL="0" indent="0">
              <a:buNone/>
              <a:defRPr/>
            </a:lvl1pPr>
          </a:lstStyle>
          <a:p>
            <a:pPr lvl="0"/>
            <a:r>
              <a:rPr lang="en-GB" noProof="0" dirty="0"/>
              <a:t> </a:t>
            </a:r>
          </a:p>
        </p:txBody>
      </p:sp>
    </p:spTree>
    <p:extLst>
      <p:ext uri="{BB962C8B-B14F-4D97-AF65-F5344CB8AC3E}">
        <p14:creationId xmlns:p14="http://schemas.microsoft.com/office/powerpoint/2010/main" val="15697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200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250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6" presetClass="emph" presetSubtype="0" autoRev="1" fill="hold" grpId="1" nodeType="withEffect">
                                  <p:stCondLst>
                                    <p:cond delay="2500"/>
                                  </p:stCondLst>
                                  <p:childTnLst>
                                    <p:animScale>
                                      <p:cBhvr>
                                        <p:cTn id="12" dur="400" fill="hold"/>
                                        <p:tgtEl>
                                          <p:spTgt spid="15"/>
                                        </p:tgtEl>
                                      </p:cBhvr>
                                      <p:by x="105000" y="105000"/>
                                    </p:animScale>
                                  </p:childTnLst>
                                </p:cTn>
                              </p:par>
                              <p:par>
                                <p:cTn id="13" presetID="6" presetClass="emph" presetSubtype="0" fill="hold" grpId="0" nodeType="withEffect" nodePh="1">
                                  <p:stCondLst>
                                    <p:cond delay="0"/>
                                  </p:stCondLst>
                                  <p:endCondLst>
                                    <p:cond evt="begin" delay="0">
                                      <p:tn val="13"/>
                                    </p:cond>
                                  </p:endCondLst>
                                  <p:childTnLst>
                                    <p:animScale>
                                      <p:cBhvr>
                                        <p:cTn id="14" dur="5000" fill="hold"/>
                                        <p:tgtEl>
                                          <p:spTgt spid="23"/>
                                        </p:tgtEl>
                                      </p:cBhvr>
                                      <p:by x="103000" y="103000"/>
                                    </p:animScale>
                                  </p:childTnLst>
                                </p:cTn>
                              </p:par>
                            </p:childTnLst>
                          </p:cTn>
                        </p:par>
                        <p:par>
                          <p:cTn id="15" fill="hold">
                            <p:stCondLst>
                              <p:cond delay="5000"/>
                            </p:stCondLst>
                            <p:childTnLst>
                              <p:par>
                                <p:cTn id="16" presetID="2" presetClass="entr" presetSubtype="1" decel="100000" fill="hold" grpId="0" nodeType="afterEffect">
                                  <p:stCondLst>
                                    <p:cond delay="0"/>
                                  </p:stCondLst>
                                  <p:childTnLst>
                                    <p:set>
                                      <p:cBhvr>
                                        <p:cTn id="17" dur="1" fill="hold">
                                          <p:stCondLst>
                                            <p:cond delay="0"/>
                                          </p:stCondLst>
                                        </p:cTn>
                                        <p:tgtEl>
                                          <p:spTgt spid="72"/>
                                        </p:tgtEl>
                                        <p:attrNameLst>
                                          <p:attrName>style.visibility</p:attrName>
                                        </p:attrNameLst>
                                      </p:cBhvr>
                                      <p:to>
                                        <p:strVal val="visible"/>
                                      </p:to>
                                    </p:set>
                                    <p:anim calcmode="lin" valueType="num">
                                      <p:cBhvr additive="base">
                                        <p:cTn id="18" dur="1000" fill="hold"/>
                                        <p:tgtEl>
                                          <p:spTgt spid="72"/>
                                        </p:tgtEl>
                                        <p:attrNameLst>
                                          <p:attrName>ppt_x</p:attrName>
                                        </p:attrNameLst>
                                      </p:cBhvr>
                                      <p:tavLst>
                                        <p:tav tm="0">
                                          <p:val>
                                            <p:strVal val="#ppt_x"/>
                                          </p:val>
                                        </p:tav>
                                        <p:tav tm="100000">
                                          <p:val>
                                            <p:strVal val="#ppt_x"/>
                                          </p:val>
                                        </p:tav>
                                      </p:tavLst>
                                    </p:anim>
                                    <p:anim calcmode="lin" valueType="num">
                                      <p:cBhvr additive="base">
                                        <p:cTn id="19" dur="1000" fill="hold"/>
                                        <p:tgtEl>
                                          <p:spTgt spid="7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3" grpId="0"/>
      <p:bldP spid="15" grpId="0" animBg="1"/>
      <p:bldP spid="15" grpId="1" animBg="1"/>
      <p:bldP spid="72" grpId="0" animBg="1">
        <p:tmplLst>
          <p:tmpl>
            <p:tnLst>
              <p:par>
                <p:cTn presetID="2" presetClass="entr" presetSubtype="1" decel="100000" fill="hold" nodeType="afterEffect">
                  <p:stCondLst>
                    <p:cond delay="0"/>
                  </p:stCondLst>
                  <p:childTnLst>
                    <p:set>
                      <p:cBhvr>
                        <p:cTn dur="1" fill="hold">
                          <p:stCondLst>
                            <p:cond delay="0"/>
                          </p:stCondLst>
                        </p:cTn>
                        <p:tgtEl>
                          <p:spTgt spid="72"/>
                        </p:tgtEl>
                        <p:attrNameLst>
                          <p:attrName>style.visibility</p:attrName>
                        </p:attrNameLst>
                      </p:cBhvr>
                      <p:to>
                        <p:strVal val="visible"/>
                      </p:to>
                    </p:set>
                    <p:anim calcmode="lin" valueType="num">
                      <p:cBhvr additive="base">
                        <p:cTn dur="1000" fill="hold"/>
                        <p:tgtEl>
                          <p:spTgt spid="72"/>
                        </p:tgtEl>
                        <p:attrNameLst>
                          <p:attrName>ppt_x</p:attrName>
                        </p:attrNameLst>
                      </p:cBhvr>
                      <p:tavLst>
                        <p:tav tm="0">
                          <p:val>
                            <p:strVal val="#ppt_x"/>
                          </p:val>
                        </p:tav>
                        <p:tav tm="100000">
                          <p:val>
                            <p:strVal val="#ppt_x"/>
                          </p:val>
                        </p:tav>
                      </p:tavLst>
                    </p:anim>
                    <p:anim calcmode="lin" valueType="num">
                      <p:cBhvr additive="base">
                        <p:cTn dur="1000" fill="hold"/>
                        <p:tgtEl>
                          <p:spTgt spid="72"/>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17.xml><?xml version="1.0" encoding="utf-8"?>
<p:sldLayout xmlns:p14="http://schemas.microsoft.com/office/powerpoint/2010/main" xmlns:mc="http://schemas.openxmlformats.org/markup-compatibility/2006" xmlns:v="urn:schemas-microsoft-com:vml" xmlns:a="http://schemas.openxmlformats.org/drawingml/2006/main" xmlns:r="http://schemas.openxmlformats.org/officeDocument/2006/relationships" xmlns:p="http://schemas.openxmlformats.org/presentationml/2006/main" userDrawn="1">
  <p:cSld name="Title with subtitle and Text">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2448084153"/>
              </p:ext>
            </p:extLst>
          </p:nvPr>
        </p:nvGraphicFramePr>
        <p:xfrm>
          <a:off x="1588" y="1589"/>
          <a:ext cx="1586" cy="1587"/>
        </p:xfrm>
        <a:graphic>
          <a:graphicData uri="http://schemas.openxmlformats.org/presentationml/2006/ole">
            <mc:AlternateContent xmlns:mc="http://schemas.openxmlformats.org/markup-compatibility/2006">
              <mc:Choice xmlns:v="urn:schemas-microsoft-com:vml" Requires="v">
                <p:oleObj name="think-cell Folie" r:id="rId4" imgW="270" imgH="270" progId="TCLayout.ActiveDocument.1">
                  <p:embed/>
                </p:oleObj>
              </mc:Choice>
              <mc:Fallback>
                <p:oleObj name="think-cell Folie" r:id="rId4" imgW="270" imgH="270" progId="TCLayout.ActiveDocument.1">
                  <p:embed/>
                  <p:pic>
                    <p:nvPicPr>
                      <p:cNvPr id="4" name="Objekt 3" hidden="1"/>
                      <p:cNvPicPr/>
                      <p:nvPr/>
                    </p:nvPicPr>
                    <p:blipFill>
                      <a:blip r:embed="rId5"/>
                      <a:stretch>
                        <a:fillRect/>
                      </a:stretch>
                    </p:blipFill>
                    <p:spPr>
                      <a:xfrm>
                        <a:off x="1588" y="1589"/>
                        <a:ext cx="1586" cy="1587"/>
                      </a:xfrm>
                      <a:prstGeom prst="rect">
                        <a:avLst/>
                      </a:prstGeom>
                    </p:spPr>
                  </p:pic>
                </p:oleObj>
              </mc:Fallback>
            </mc:AlternateContent>
          </a:graphicData>
        </a:graphic>
      </p:graphicFrame>
      <p:sp>
        <p:nvSpPr>
          <p:cNvPr id="2" name="Titel 1"/>
          <p:cNvSpPr>
            <a:spLocks noGrp="1"/>
          </p:cNvSpPr>
          <p:nvPr>
            <p:ph type="title" hasCustomPrompt="1"/>
          </p:nvPr>
        </p:nvSpPr>
        <p:spPr/>
        <p:txBody>
          <a:bodyPr/>
          <a:lstStyle>
            <a:lvl1pPr>
              <a:defRPr sz="2399">
                <a:solidFill>
                  <a:schemeClr val="accent1"/>
                </a:solidFill>
              </a:defRPr>
            </a:lvl1pPr>
          </a:lstStyle>
          <a:p>
            <a:r>
              <a:rPr lang="en-US" noProof="0"/>
              <a:t>Click to edit title text</a:t>
            </a:r>
          </a:p>
        </p:txBody>
      </p:sp>
      <p:sp>
        <p:nvSpPr>
          <p:cNvPr id="3" name="Inhaltsplatzhalter 2"/>
          <p:cNvSpPr>
            <a:spLocks noGrp="1"/>
          </p:cNvSpPr>
          <p:nvPr>
            <p:ph idx="1" hasCustomPrompt="1"/>
          </p:nvPr>
        </p:nvSpPr>
        <p:spPr>
          <a:xfrm>
            <a:off x="517256" y="1593850"/>
            <a:ext cx="11157489" cy="1672766"/>
          </a:xfrm>
        </p:spPr>
        <p:txBody>
          <a:bodyPr wrap="square" anchor="t">
            <a:spAutoFit/>
          </a:bodyPr>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noProof="0" dirty="0"/>
              <a:t>Click to edit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Textplatzhalter 6"/>
          <p:cNvSpPr>
            <a:spLocks noGrp="1"/>
          </p:cNvSpPr>
          <p:nvPr>
            <p:ph type="body" sz="quarter" idx="13" hasCustomPrompt="1"/>
          </p:nvPr>
        </p:nvSpPr>
        <p:spPr>
          <a:xfrm>
            <a:off x="517254" y="1012766"/>
            <a:ext cx="11157490" cy="312201"/>
          </a:xfrm>
        </p:spPr>
        <p:txBody>
          <a:bodyPr wrap="square">
            <a:spAutoFit/>
          </a:bodyPr>
          <a:lstStyle>
            <a:lvl1pPr marL="0" indent="0">
              <a:buNone/>
              <a:defRPr sz="1999">
                <a:solidFill>
                  <a:schemeClr val="tx1"/>
                </a:solidFill>
              </a:defRPr>
            </a:lvl1pPr>
          </a:lstStyle>
          <a:p>
            <a:pPr lvl="0"/>
            <a:r>
              <a:rPr lang="en-US" noProof="0"/>
              <a:t>Click to edit subtitle text</a:t>
            </a:r>
          </a:p>
        </p:txBody>
      </p:sp>
    </p:spTree>
    <p:custDataLst>
      <p:tags r:id="rId1"/>
    </p:custDataLst>
    <p:extLst>
      <p:ext uri="{BB962C8B-B14F-4D97-AF65-F5344CB8AC3E}">
        <p14:creationId xmlns:p14="http://schemas.microsoft.com/office/powerpoint/2010/main" val="2835927943"/>
      </p:ext>
    </p:extLst>
  </p:cSld>
  <p:clrMapOvr>
    <a:masterClrMapping/>
  </p:clrMapOvr>
</p:sldLayout>
</file>

<file path=ppt/slideLayouts/slideLayout18.xml><?xml version="1.0" encoding="utf-8"?>
<p:sldLayout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userDrawn="1">
  <p:cSld name="1_Image">
    <p:spTree>
      <p:nvGrpSpPr>
        <p:cNvPr id="1" name=""/>
        <p:cNvGrpSpPr/>
        <p:nvPr/>
      </p:nvGrpSpPr>
      <p:grpSpPr>
        <a:xfrm>
          <a:off x="0" y="0"/>
          <a:ext cx="0" cy="0"/>
          <a:chOff x="0" y="0"/>
          <a:chExt cx="0" cy="0"/>
        </a:xfrm>
      </p:grpSpPr>
      <p:sp>
        <p:nvSpPr>
          <p:cNvPr id="5" name="Afbeelding">
            <a:extLst>
              <a:ext uri="{FF2B5EF4-FFF2-40B4-BE49-F238E27FC236}">
                <a16:creationId xmlns:a16="http://schemas.microsoft.com/office/drawing/2014/main" id="{EDBF1A35-7D52-4687-9074-8D9E276BD8FB}"/>
              </a:ext>
            </a:extLst>
          </p:cNvPr>
          <p:cNvSpPr>
            <a:spLocks noGrp="1"/>
          </p:cNvSpPr>
          <p:nvPr>
            <p:ph type="pic" sz="quarter" idx="15" hasCustomPrompt="1"/>
          </p:nvPr>
        </p:nvSpPr>
        <p:spPr>
          <a:xfrm>
            <a:off x="0" y="501"/>
            <a:ext cx="12192000" cy="6857499"/>
          </a:xfrm>
          <a:prstGeom prst="rect">
            <a:avLst/>
          </a:prstGeom>
          <a:solidFill>
            <a:schemeClr val="bg1">
              <a:lumMod val="85000"/>
            </a:schemeClr>
          </a:solidFill>
        </p:spPr>
        <p:txBody>
          <a:bodyPr tIns="2448000"/>
          <a:lstStyle>
            <a:lvl1pPr marL="0" indent="0" algn="ctr">
              <a:lnSpc>
                <a:spcPct val="100000"/>
              </a:lnSpc>
              <a:spcBef>
                <a:spcPts val="0"/>
              </a:spcBef>
              <a:buNone/>
              <a:defRPr sz="1200" baseline="0">
                <a:solidFill>
                  <a:schemeClr val="bg1">
                    <a:lumMod val="50000"/>
                  </a:schemeClr>
                </a:solidFill>
              </a:defRPr>
            </a:lvl1pPr>
          </a:lstStyle>
          <a:p>
            <a:r>
              <a:rPr lang="en-GB" noProof="0" dirty="0"/>
              <a:t>Click on the icon below</a:t>
            </a:r>
            <a:br>
              <a:rPr lang="en-GB" noProof="0" dirty="0"/>
            </a:br>
            <a:r>
              <a:rPr lang="en-GB" noProof="0" dirty="0"/>
              <a:t>to insert an image</a:t>
            </a:r>
          </a:p>
        </p:txBody>
      </p:sp>
      <p:sp>
        <p:nvSpPr>
          <p:cNvPr id="3" name="Tijdelijke aanduiding voor voettekst 2">
            <a:extLst>
              <a:ext uri="{FF2B5EF4-FFF2-40B4-BE49-F238E27FC236}">
                <a16:creationId xmlns:a16="http://schemas.microsoft.com/office/drawing/2014/main" id="{79700A85-1A6C-49BD-8CA1-A51767784B5F}"/>
              </a:ext>
            </a:extLst>
          </p:cNvPr>
          <p:cNvSpPr>
            <a:spLocks noGrp="1"/>
          </p:cNvSpPr>
          <p:nvPr>
            <p:ph type="ftr" sz="quarter" idx="10"/>
          </p:nvPr>
        </p:nvSpPr>
        <p:spPr>
          <a:xfrm>
            <a:off x="930241" y="6361490"/>
            <a:ext cx="1974670" cy="212470"/>
          </a:xfrm>
          <a:prstGeom prst="rect">
            <a:avLst/>
          </a:prstGeom>
        </p:spPr>
        <p:txBody>
          <a:bodyPr/>
          <a:lstStyle/>
          <a:p>
            <a:r>
              <a:rPr lang="en-GB"/>
              <a:t>AKD Corporate presentation</a:t>
            </a:r>
            <a:endParaRPr lang="en-GB" dirty="0"/>
          </a:p>
        </p:txBody>
      </p:sp>
      <p:sp>
        <p:nvSpPr>
          <p:cNvPr id="4" name="Tijdelijke aanduiding voor dianummer 3">
            <a:extLst>
              <a:ext uri="{FF2B5EF4-FFF2-40B4-BE49-F238E27FC236}">
                <a16:creationId xmlns:a16="http://schemas.microsoft.com/office/drawing/2014/main" id="{B3271ACE-A819-48CE-B93D-BD1A0D12AF92}"/>
              </a:ext>
            </a:extLst>
          </p:cNvPr>
          <p:cNvSpPr>
            <a:spLocks noGrp="1"/>
          </p:cNvSpPr>
          <p:nvPr>
            <p:ph type="sldNum" sz="quarter" idx="11"/>
          </p:nvPr>
        </p:nvSpPr>
        <p:spPr>
          <a:xfrm>
            <a:off x="540000" y="6361490"/>
            <a:ext cx="212470" cy="212470"/>
          </a:xfrm>
          <a:prstGeom prst="rect">
            <a:avLst/>
          </a:prstGeom>
        </p:spPr>
        <p:txBody>
          <a:bodyPr/>
          <a:lstStyle/>
          <a:p>
            <a:fld id="{23D2BB9B-B463-4028-B950-91DDC3FACFD9}" type="slidenum">
              <a:rPr lang="en-GB" smtClean="0"/>
              <a:pPr/>
              <a:t>‹#›</a:t>
            </a:fld>
            <a:endParaRPr lang="en-GB" dirty="0"/>
          </a:p>
        </p:txBody>
      </p:sp>
      <p:sp>
        <p:nvSpPr>
          <p:cNvPr id="7" name="Tekstvak 6">
            <a:extLst>
              <a:ext uri="{FF2B5EF4-FFF2-40B4-BE49-F238E27FC236}">
                <a16:creationId xmlns:a16="http://schemas.microsoft.com/office/drawing/2014/main" id="{16082759-0A23-4BDC-A83C-4F0006D4C31A}"/>
              </a:ext>
            </a:extLst>
          </p:cNvPr>
          <p:cNvSpPr txBox="1"/>
          <p:nvPr userDrawn="1"/>
        </p:nvSpPr>
        <p:spPr>
          <a:xfrm>
            <a:off x="8658225" y="-271056"/>
            <a:ext cx="3533775" cy="169277"/>
          </a:xfrm>
          <a:prstGeom prst="rect">
            <a:avLst/>
          </a:prstGeom>
          <a:noFill/>
        </p:spPr>
        <p:txBody>
          <a:bodyPr wrap="square" lIns="0" tIns="0" rIns="0" bIns="0" rtlCol="0">
            <a:spAutoFit/>
          </a:bodyPr>
          <a:lstStyle/>
          <a:p>
            <a:pPr algn="r"/>
            <a:r>
              <a:rPr lang="en-GB" sz="1100" noProof="0" dirty="0">
                <a:solidFill>
                  <a:schemeClr val="tx2"/>
                </a:solidFill>
                <a:latin typeface="Fedra Sans Std Book" panose="020B0403040000020004" pitchFamily="34" charset="0"/>
                <a:ea typeface="Fedra Sans Std Book" panose="020B0403040000020004" pitchFamily="34" charset="0"/>
              </a:rPr>
              <a:t>Image</a:t>
            </a:r>
          </a:p>
        </p:txBody>
      </p:sp>
      <p:grpSp>
        <p:nvGrpSpPr>
          <p:cNvPr id="50" name="INSTRUCTION">
            <a:extLst>
              <a:ext uri="{FF2B5EF4-FFF2-40B4-BE49-F238E27FC236}">
                <a16:creationId xmlns:a16="http://schemas.microsoft.com/office/drawing/2014/main" id="{0E145B32-FF1E-41A6-A39A-101E3A21588E}"/>
              </a:ext>
            </a:extLst>
          </p:cNvPr>
          <p:cNvGrpSpPr/>
          <p:nvPr userDrawn="1"/>
        </p:nvGrpSpPr>
        <p:grpSpPr>
          <a:xfrm>
            <a:off x="8469641" y="7033211"/>
            <a:ext cx="3727954" cy="1577390"/>
            <a:chOff x="5846" y="7033211"/>
            <a:chExt cx="3727954" cy="1577390"/>
          </a:xfrm>
        </p:grpSpPr>
        <p:sp>
          <p:nvSpPr>
            <p:cNvPr id="51" name="Rechthoek 50">
              <a:extLst>
                <a:ext uri="{FF2B5EF4-FFF2-40B4-BE49-F238E27FC236}">
                  <a16:creationId xmlns:a16="http://schemas.microsoft.com/office/drawing/2014/main" id="{83069468-BD74-4387-B4A8-6E5FA29E73F4}"/>
                </a:ext>
              </a:extLst>
            </p:cNvPr>
            <p:cNvSpPr/>
            <p:nvPr userDrawn="1"/>
          </p:nvSpPr>
          <p:spPr>
            <a:xfrm>
              <a:off x="5846" y="7033211"/>
              <a:ext cx="3727954" cy="157739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EDIT Footer, slide number</a:t>
              </a:r>
              <a:br>
                <a:rPr lang="en-GB" sz="1400" b="1" cap="all" baseline="0" noProof="0" dirty="0">
                  <a:solidFill>
                    <a:schemeClr val="accent1"/>
                  </a:solidFill>
                  <a:latin typeface="Calibri" panose="020F0502020204030204" pitchFamily="34" charset="0"/>
                  <a:cs typeface="Calibri" panose="020F0502020204030204" pitchFamily="34" charset="0"/>
                </a:rPr>
              </a:br>
              <a:r>
                <a:rPr lang="en-GB" sz="1400" b="1" cap="all" baseline="0" noProof="0" dirty="0">
                  <a:solidFill>
                    <a:schemeClr val="accent1"/>
                  </a:solidFill>
                  <a:latin typeface="Calibri" panose="020F0502020204030204" pitchFamily="34" charset="0"/>
                  <a:cs typeface="Calibri" panose="020F0502020204030204" pitchFamily="34" charset="0"/>
                </a:rPr>
                <a:t>and date</a:t>
              </a:r>
            </a:p>
          </p:txBody>
        </p:sp>
        <p:sp>
          <p:nvSpPr>
            <p:cNvPr id="52" name="Ovaal 51">
              <a:extLst>
                <a:ext uri="{FF2B5EF4-FFF2-40B4-BE49-F238E27FC236}">
                  <a16:creationId xmlns:a16="http://schemas.microsoft.com/office/drawing/2014/main" id="{4E2395AD-7CEB-4E95-BDFB-4B2D39329097}"/>
                </a:ext>
              </a:extLst>
            </p:cNvPr>
            <p:cNvSpPr/>
            <p:nvPr userDrawn="1"/>
          </p:nvSpPr>
          <p:spPr>
            <a:xfrm>
              <a:off x="188424" y="767853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53" name="Rechthoek 52">
              <a:extLst>
                <a:ext uri="{FF2B5EF4-FFF2-40B4-BE49-F238E27FC236}">
                  <a16:creationId xmlns:a16="http://schemas.microsoft.com/office/drawing/2014/main" id="{7978EB60-03EB-404B-9194-766EF15A1C52}"/>
                </a:ext>
              </a:extLst>
            </p:cNvPr>
            <p:cNvSpPr/>
            <p:nvPr userDrawn="1"/>
          </p:nvSpPr>
          <p:spPr>
            <a:xfrm>
              <a:off x="472596" y="7678534"/>
              <a:ext cx="2322719" cy="31672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‘Header &amp; Footer’</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54" name="Ovaal 53">
              <a:extLst>
                <a:ext uri="{FF2B5EF4-FFF2-40B4-BE49-F238E27FC236}">
                  <a16:creationId xmlns:a16="http://schemas.microsoft.com/office/drawing/2014/main" id="{2770DAD4-E46F-4EB6-891E-71301861CCAC}"/>
                </a:ext>
              </a:extLst>
            </p:cNvPr>
            <p:cNvSpPr/>
            <p:nvPr userDrawn="1"/>
          </p:nvSpPr>
          <p:spPr>
            <a:xfrm>
              <a:off x="188424" y="810886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55" name="Rechthoek 54">
              <a:extLst>
                <a:ext uri="{FF2B5EF4-FFF2-40B4-BE49-F238E27FC236}">
                  <a16:creationId xmlns:a16="http://schemas.microsoft.com/office/drawing/2014/main" id="{B23D5227-4424-4D44-BAA6-51EC512391B2}"/>
                </a:ext>
              </a:extLst>
            </p:cNvPr>
            <p:cNvSpPr/>
            <p:nvPr userDrawn="1"/>
          </p:nvSpPr>
          <p:spPr>
            <a:xfrm>
              <a:off x="472596" y="8108870"/>
              <a:ext cx="2322719" cy="38098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‘Apply to All’</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apply the changes to every slide.</a:t>
              </a:r>
            </a:p>
          </p:txBody>
        </p:sp>
        <p:grpSp>
          <p:nvGrpSpPr>
            <p:cNvPr id="56" name="Groep 55">
              <a:extLst>
                <a:ext uri="{FF2B5EF4-FFF2-40B4-BE49-F238E27FC236}">
                  <a16:creationId xmlns:a16="http://schemas.microsoft.com/office/drawing/2014/main" id="{FDFDAFEC-BFA3-4B39-910D-C7E8E5415B13}"/>
                </a:ext>
              </a:extLst>
            </p:cNvPr>
            <p:cNvGrpSpPr/>
            <p:nvPr userDrawn="1"/>
          </p:nvGrpSpPr>
          <p:grpSpPr>
            <a:xfrm>
              <a:off x="2939884" y="7739834"/>
              <a:ext cx="681133" cy="750023"/>
              <a:chOff x="-910573" y="4987990"/>
              <a:chExt cx="681133" cy="750023"/>
            </a:xfrm>
          </p:grpSpPr>
          <p:grpSp>
            <p:nvGrpSpPr>
              <p:cNvPr id="57" name="Groep 56">
                <a:extLst>
                  <a:ext uri="{FF2B5EF4-FFF2-40B4-BE49-F238E27FC236}">
                    <a16:creationId xmlns:a16="http://schemas.microsoft.com/office/drawing/2014/main" id="{137FDCE3-B9A0-4BC6-9E5C-6EB758EEDB8D}"/>
                  </a:ext>
                </a:extLst>
              </p:cNvPr>
              <p:cNvGrpSpPr/>
              <p:nvPr userDrawn="1"/>
            </p:nvGrpSpPr>
            <p:grpSpPr>
              <a:xfrm>
                <a:off x="-713542" y="4987990"/>
                <a:ext cx="287071" cy="379107"/>
                <a:chOff x="-4050578" y="288410"/>
                <a:chExt cx="322125" cy="379107"/>
              </a:xfrm>
            </p:grpSpPr>
            <p:sp>
              <p:nvSpPr>
                <p:cNvPr id="59" name="Rechthoek met één afgeknipte en afgeronde hoek 47">
                  <a:extLst>
                    <a:ext uri="{FF2B5EF4-FFF2-40B4-BE49-F238E27FC236}">
                      <a16:creationId xmlns:a16="http://schemas.microsoft.com/office/drawing/2014/main" id="{5E2DCD0A-C503-4D48-B689-819656F4AFD8}"/>
                    </a:ext>
                  </a:extLst>
                </p:cNvPr>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60" name="Rechthoekige driehoek 59">
                  <a:extLst>
                    <a:ext uri="{FF2B5EF4-FFF2-40B4-BE49-F238E27FC236}">
                      <a16:creationId xmlns:a16="http://schemas.microsoft.com/office/drawing/2014/main" id="{DEECB130-A82E-4C5A-8466-77C87B3E96F0}"/>
                    </a:ext>
                  </a:extLst>
                </p:cNvPr>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61" name="Rechthoek 60">
                  <a:extLst>
                    <a:ext uri="{FF2B5EF4-FFF2-40B4-BE49-F238E27FC236}">
                      <a16:creationId xmlns:a16="http://schemas.microsoft.com/office/drawing/2014/main" id="{4CF90D28-2ED1-46E1-B2AD-35A1BF3909DE}"/>
                    </a:ext>
                  </a:extLst>
                </p:cNvPr>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62" name="Rechthoek 61">
                  <a:extLst>
                    <a:ext uri="{FF2B5EF4-FFF2-40B4-BE49-F238E27FC236}">
                      <a16:creationId xmlns:a16="http://schemas.microsoft.com/office/drawing/2014/main" id="{15126384-B50C-4810-81D7-076136B56F9E}"/>
                    </a:ext>
                  </a:extLst>
                </p:cNvPr>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en-GB" sz="9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endParaRPr>
                </a:p>
              </p:txBody>
            </p:sp>
          </p:grpSp>
          <p:sp>
            <p:nvSpPr>
              <p:cNvPr id="58" name="Rechthoek 57">
                <a:extLst>
                  <a:ext uri="{FF2B5EF4-FFF2-40B4-BE49-F238E27FC236}">
                    <a16:creationId xmlns:a16="http://schemas.microsoft.com/office/drawing/2014/main" id="{2BF1D071-15E6-4663-BAD1-7C9ECA1D41D5}"/>
                  </a:ext>
                </a:extLst>
              </p:cNvPr>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Header &amp; Footer</a:t>
                </a:r>
              </a:p>
            </p:txBody>
          </p:sp>
        </p:grpSp>
      </p:grpSp>
      <p:grpSp>
        <p:nvGrpSpPr>
          <p:cNvPr id="63" name="INSTRUCTION">
            <a:extLst>
              <a:ext uri="{FF2B5EF4-FFF2-40B4-BE49-F238E27FC236}">
                <a16:creationId xmlns:a16="http://schemas.microsoft.com/office/drawing/2014/main" id="{73D522BB-511E-49DE-94A0-FC94710CCA70}"/>
              </a:ext>
            </a:extLst>
          </p:cNvPr>
          <p:cNvGrpSpPr/>
          <p:nvPr userDrawn="1"/>
        </p:nvGrpSpPr>
        <p:grpSpPr>
          <a:xfrm>
            <a:off x="12776180" y="0"/>
            <a:ext cx="3693386" cy="6261886"/>
            <a:chOff x="-3786437" y="0"/>
            <a:chExt cx="3693386" cy="6261886"/>
          </a:xfrm>
        </p:grpSpPr>
        <p:sp>
          <p:nvSpPr>
            <p:cNvPr id="64" name="Rechthoek 63">
              <a:extLst>
                <a:ext uri="{FF2B5EF4-FFF2-40B4-BE49-F238E27FC236}">
                  <a16:creationId xmlns:a16="http://schemas.microsoft.com/office/drawing/2014/main" id="{A1315ED2-99DE-4784-95DD-867707853CB8}"/>
                </a:ext>
              </a:extLst>
            </p:cNvPr>
            <p:cNvSpPr/>
            <p:nvPr userDrawn="1"/>
          </p:nvSpPr>
          <p:spPr>
            <a:xfrm>
              <a:off x="-3786165" y="0"/>
              <a:ext cx="3593091" cy="5527343"/>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65" name="Rechthoek 64">
              <a:extLst>
                <a:ext uri="{FF2B5EF4-FFF2-40B4-BE49-F238E27FC236}">
                  <a16:creationId xmlns:a16="http://schemas.microsoft.com/office/drawing/2014/main" id="{DECBDE29-2771-47CC-8940-5A7285DCEEB6}"/>
                </a:ext>
              </a:extLst>
            </p:cNvPr>
            <p:cNvSpPr/>
            <p:nvPr userDrawn="1"/>
          </p:nvSpPr>
          <p:spPr>
            <a:xfrm>
              <a:off x="-3786437" y="5433886"/>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instruction slide </a:t>
              </a:r>
              <a:r>
                <a:rPr lang="en-GB" sz="1200" b="1" cap="none" baseline="0" noProof="0" dirty="0">
                  <a:solidFill>
                    <a:srgbClr val="211F26"/>
                  </a:solidFill>
                  <a:latin typeface="Calibri" panose="020F0502020204030204" pitchFamily="34" charset="0"/>
                  <a:cs typeface="Calibri" panose="020F0502020204030204" pitchFamily="34" charset="0"/>
                </a:rPr>
                <a:t>‘VIDEO INSTRUCTIONS’</a:t>
              </a:r>
              <a:r>
                <a:rPr lang="en-GB" sz="1200" cap="none" baseline="0" noProof="0" dirty="0">
                  <a:solidFill>
                    <a:srgbClr val="211F26"/>
                  </a:solidFill>
                  <a:latin typeface="Calibri" panose="020F0502020204030204" pitchFamily="34" charset="0"/>
                  <a:cs typeface="Calibri" panose="020F0502020204030204" pitchFamily="34" charset="0"/>
                </a:rPr>
                <a:t>.</a:t>
              </a:r>
              <a:br>
                <a:rPr lang="en-GB" sz="1200" cap="none"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You’ll find it at the beginning of the presentation</a:t>
              </a:r>
              <a:br>
                <a:rPr lang="en-GB" sz="1200" cap="none"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or insert it via </a:t>
              </a:r>
              <a:r>
                <a:rPr lang="en-GB" sz="1200" i="1" cap="none" baseline="0" noProof="0" dirty="0">
                  <a:solidFill>
                    <a:srgbClr val="211F26"/>
                  </a:solidFill>
                  <a:latin typeface="Calibri" panose="020F0502020204030204" pitchFamily="34" charset="0"/>
                  <a:cs typeface="Calibri" panose="020F0502020204030204" pitchFamily="34" charset="0"/>
                </a:rPr>
                <a:t>‘Home’</a:t>
              </a:r>
              <a:r>
                <a:rPr lang="en-GB" sz="1200" cap="none" baseline="0" noProof="0" dirty="0">
                  <a:solidFill>
                    <a:srgbClr val="211F26"/>
                  </a:solidFill>
                  <a:latin typeface="Calibri" panose="020F0502020204030204" pitchFamily="34" charset="0"/>
                  <a:cs typeface="Calibri" panose="020F0502020204030204" pitchFamily="34" charset="0"/>
                </a:rPr>
                <a:t> &gt; </a:t>
              </a:r>
              <a:r>
                <a:rPr lang="en-GB" sz="1200" i="1" cap="none" baseline="0" noProof="0" dirty="0">
                  <a:solidFill>
                    <a:srgbClr val="211F26"/>
                  </a:solidFill>
                  <a:latin typeface="Calibri" panose="020F0502020204030204" pitchFamily="34" charset="0"/>
                  <a:cs typeface="Calibri" panose="020F0502020204030204" pitchFamily="34" charset="0"/>
                </a:rPr>
                <a:t>‘New Slide’.</a:t>
              </a:r>
            </a:p>
          </p:txBody>
        </p:sp>
        <p:sp>
          <p:nvSpPr>
            <p:cNvPr id="66" name="Ovaal 65">
              <a:extLst>
                <a:ext uri="{FF2B5EF4-FFF2-40B4-BE49-F238E27FC236}">
                  <a16:creationId xmlns:a16="http://schemas.microsoft.com/office/drawing/2014/main" id="{21C415B2-CFD8-4DDE-8A53-0CD3CE27AD1B}"/>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67" name="Rechthoek 66">
              <a:extLst>
                <a:ext uri="{FF2B5EF4-FFF2-40B4-BE49-F238E27FC236}">
                  <a16:creationId xmlns:a16="http://schemas.microsoft.com/office/drawing/2014/main" id="{B4C0E711-1B0B-414E-B6F3-72531A9EA015}"/>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pictogram to insert a new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(see example below)</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68" name="Groep 67">
              <a:extLst>
                <a:ext uri="{FF2B5EF4-FFF2-40B4-BE49-F238E27FC236}">
                  <a16:creationId xmlns:a16="http://schemas.microsoft.com/office/drawing/2014/main" id="{55CF0D0B-BB34-43A0-82E2-7FE4240494DB}"/>
                </a:ext>
              </a:extLst>
            </p:cNvPr>
            <p:cNvGrpSpPr/>
            <p:nvPr userDrawn="1"/>
          </p:nvGrpSpPr>
          <p:grpSpPr>
            <a:xfrm>
              <a:off x="-3316179" y="1231351"/>
              <a:ext cx="294789" cy="318834"/>
              <a:chOff x="14466489" y="1001522"/>
              <a:chExt cx="290627" cy="314333"/>
            </a:xfrm>
          </p:grpSpPr>
          <p:sp>
            <p:nvSpPr>
              <p:cNvPr id="114" name="Rechthoek 113">
                <a:extLst>
                  <a:ext uri="{FF2B5EF4-FFF2-40B4-BE49-F238E27FC236}">
                    <a16:creationId xmlns:a16="http://schemas.microsoft.com/office/drawing/2014/main" id="{4F6425D5-F0F2-4BC3-92FD-F61E0B9D665C}"/>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115" name="Ovaal 114">
                <a:extLst>
                  <a:ext uri="{FF2B5EF4-FFF2-40B4-BE49-F238E27FC236}">
                    <a16:creationId xmlns:a16="http://schemas.microsoft.com/office/drawing/2014/main" id="{7A5CF414-F58D-417B-B3E2-7B2E2689C4A0}"/>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800" b="1" noProof="0">
                  <a:solidFill>
                    <a:srgbClr val="211F26"/>
                  </a:solidFill>
                  <a:latin typeface="Calibri" panose="020F0502020204030204" pitchFamily="34" charset="0"/>
                  <a:cs typeface="Calibri" panose="020F0502020204030204" pitchFamily="34" charset="0"/>
                </a:endParaRPr>
              </a:p>
            </p:txBody>
          </p:sp>
          <p:sp>
            <p:nvSpPr>
              <p:cNvPr id="116" name="Vrije vorm: vorm 115">
                <a:extLst>
                  <a:ext uri="{FF2B5EF4-FFF2-40B4-BE49-F238E27FC236}">
                    <a16:creationId xmlns:a16="http://schemas.microsoft.com/office/drawing/2014/main" id="{9947028E-F689-4BD7-9D97-883727E787AF}"/>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800" b="1" noProof="0">
                  <a:solidFill>
                    <a:srgbClr val="211F26"/>
                  </a:solidFill>
                  <a:latin typeface="Calibri" panose="020F0502020204030204" pitchFamily="34" charset="0"/>
                  <a:cs typeface="Calibri" panose="020F0502020204030204" pitchFamily="34" charset="0"/>
                </a:endParaRPr>
              </a:p>
            </p:txBody>
          </p:sp>
          <p:sp>
            <p:nvSpPr>
              <p:cNvPr id="117" name="Rechthoek: afgeronde hoeken 116">
                <a:extLst>
                  <a:ext uri="{FF2B5EF4-FFF2-40B4-BE49-F238E27FC236}">
                    <a16:creationId xmlns:a16="http://schemas.microsoft.com/office/drawing/2014/main" id="{1DAFF122-A682-4207-96EA-C9C030FD8E9A}"/>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cxnSp>
            <p:nvCxnSpPr>
              <p:cNvPr id="118" name="Rechte verbindingslijn 117">
                <a:extLst>
                  <a:ext uri="{FF2B5EF4-FFF2-40B4-BE49-F238E27FC236}">
                    <a16:creationId xmlns:a16="http://schemas.microsoft.com/office/drawing/2014/main" id="{A254A895-5AF9-4973-9C34-F36A78BC665A}"/>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19" name="Rechte verbindingslijn 118">
                <a:extLst>
                  <a:ext uri="{FF2B5EF4-FFF2-40B4-BE49-F238E27FC236}">
                    <a16:creationId xmlns:a16="http://schemas.microsoft.com/office/drawing/2014/main" id="{82F83031-690F-4B3F-A5D3-DBCC49546E30}"/>
                  </a:ext>
                </a:extLst>
              </p:cNvPr>
              <p:cNvCxnSpPr>
                <a:cxnSpLocks/>
                <a:stCxn id="117"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69" name="Ovaal 68">
              <a:extLst>
                <a:ext uri="{FF2B5EF4-FFF2-40B4-BE49-F238E27FC236}">
                  <a16:creationId xmlns:a16="http://schemas.microsoft.com/office/drawing/2014/main" id="{8EC61ABF-BFD1-41B2-8F78-68FEEB8DD20F}"/>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70" name="Rechthoek 69">
              <a:extLst>
                <a:ext uri="{FF2B5EF4-FFF2-40B4-BE49-F238E27FC236}">
                  <a16:creationId xmlns:a16="http://schemas.microsoft.com/office/drawing/2014/main" id="{97AFCC8F-D6D2-4917-BDF1-1B35E5201C58}"/>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71" name="Groep 70">
              <a:extLst>
                <a:ext uri="{FF2B5EF4-FFF2-40B4-BE49-F238E27FC236}">
                  <a16:creationId xmlns:a16="http://schemas.microsoft.com/office/drawing/2014/main" id="{7B4EAEEB-4B1B-478F-A4BF-3E2B26495757}"/>
                </a:ext>
              </a:extLst>
            </p:cNvPr>
            <p:cNvGrpSpPr/>
            <p:nvPr userDrawn="1"/>
          </p:nvGrpSpPr>
          <p:grpSpPr>
            <a:xfrm>
              <a:off x="-3311319" y="2164285"/>
              <a:ext cx="825500" cy="209550"/>
              <a:chOff x="13504624" y="2482850"/>
              <a:chExt cx="825500" cy="209550"/>
            </a:xfrm>
          </p:grpSpPr>
          <p:sp>
            <p:nvSpPr>
              <p:cNvPr id="111" name="Rechthoek 110">
                <a:extLst>
                  <a:ext uri="{FF2B5EF4-FFF2-40B4-BE49-F238E27FC236}">
                    <a16:creationId xmlns:a16="http://schemas.microsoft.com/office/drawing/2014/main" id="{028EBC2C-7547-40B3-AF72-955E0C64B464}"/>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288000" bIns="0" numCol="1" spcCol="0" rtlCol="0" fromWordArt="0" anchor="ctr" anchorCtr="0" forceAA="0" compatLnSpc="1">
                <a:prstTxWarp prst="textNoShape">
                  <a:avLst/>
                </a:prstTxWarp>
                <a:noAutofit/>
              </a:bodyPr>
              <a:lstStyle/>
              <a:p>
                <a:pPr lvl="0"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Insert</a:t>
                </a:r>
              </a:p>
            </p:txBody>
          </p:sp>
          <p:cxnSp>
            <p:nvCxnSpPr>
              <p:cNvPr id="112" name="Rechte verbindingslijn 111">
                <a:extLst>
                  <a:ext uri="{FF2B5EF4-FFF2-40B4-BE49-F238E27FC236}">
                    <a16:creationId xmlns:a16="http://schemas.microsoft.com/office/drawing/2014/main" id="{9DDD0722-BE58-4BCB-ACB2-C138E55F84EF}"/>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13" name="Gelijkbenige driehoek 112">
                <a:extLst>
                  <a:ext uri="{FF2B5EF4-FFF2-40B4-BE49-F238E27FC236}">
                    <a16:creationId xmlns:a16="http://schemas.microsoft.com/office/drawing/2014/main" id="{580F05D2-4A20-488D-8A8A-68321F6B29B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900" b="1" noProof="0">
                  <a:solidFill>
                    <a:srgbClr val="211F26"/>
                  </a:solidFill>
                  <a:latin typeface="Calibri" panose="020F0502020204030204" pitchFamily="34" charset="0"/>
                  <a:cs typeface="Calibri" panose="020F0502020204030204" pitchFamily="34" charset="0"/>
                </a:endParaRPr>
              </a:p>
            </p:txBody>
          </p:sp>
        </p:grpSp>
        <p:sp>
          <p:nvSpPr>
            <p:cNvPr id="72" name="Ovaal 71">
              <a:extLst>
                <a:ext uri="{FF2B5EF4-FFF2-40B4-BE49-F238E27FC236}">
                  <a16:creationId xmlns:a16="http://schemas.microsoft.com/office/drawing/2014/main" id="{09A6CA93-F25E-4E08-B0AC-C6657DE1FF6E}"/>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73" name="Rechthoek 72">
              <a:extLst>
                <a:ext uri="{FF2B5EF4-FFF2-40B4-BE49-F238E27FC236}">
                  <a16:creationId xmlns:a16="http://schemas.microsoft.com/office/drawing/2014/main" id="{926FBCF2-C26E-4AFA-ABC8-8D8C1032828D}"/>
                </a:ext>
              </a:extLst>
            </p:cNvPr>
            <p:cNvSpPr/>
            <p:nvPr userDrawn="1"/>
          </p:nvSpPr>
          <p:spPr>
            <a:xfrm>
              <a:off x="-3319415" y="2553360"/>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image and choose </a:t>
              </a:r>
              <a:r>
                <a:rPr kumimoji="0" lang="en-US"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‘Send to back’</a:t>
              </a: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74" name="Ovaal 73">
              <a:extLst>
                <a:ext uri="{FF2B5EF4-FFF2-40B4-BE49-F238E27FC236}">
                  <a16:creationId xmlns:a16="http://schemas.microsoft.com/office/drawing/2014/main" id="{01B47A59-F944-427A-9983-C1C1DF6F09B4}"/>
                </a:ext>
              </a:extLst>
            </p:cNvPr>
            <p:cNvSpPr/>
            <p:nvPr userDrawn="1"/>
          </p:nvSpPr>
          <p:spPr>
            <a:xfrm>
              <a:off x="-3603587" y="3744237"/>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75" name="Rechthoek 74">
              <a:extLst>
                <a:ext uri="{FF2B5EF4-FFF2-40B4-BE49-F238E27FC236}">
                  <a16:creationId xmlns:a16="http://schemas.microsoft.com/office/drawing/2014/main" id="{F83BAD99-174D-4CF3-A5F0-EDCA310A9038}"/>
                </a:ext>
              </a:extLst>
            </p:cNvPr>
            <p:cNvSpPr/>
            <p:nvPr userDrawn="1"/>
          </p:nvSpPr>
          <p:spPr>
            <a:xfrm>
              <a:off x="-3319415" y="3744238"/>
              <a:ext cx="2944682" cy="78681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US"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US"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Scale the image itself with</a:t>
              </a:r>
              <a:b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nvGrpSpPr>
            <p:cNvPr id="76" name="Groep 75">
              <a:extLst>
                <a:ext uri="{FF2B5EF4-FFF2-40B4-BE49-F238E27FC236}">
                  <a16:creationId xmlns:a16="http://schemas.microsoft.com/office/drawing/2014/main" id="{CECE775E-73C2-4D04-AFD1-69D370BD4830}"/>
                </a:ext>
              </a:extLst>
            </p:cNvPr>
            <p:cNvGrpSpPr/>
            <p:nvPr userDrawn="1"/>
          </p:nvGrpSpPr>
          <p:grpSpPr>
            <a:xfrm>
              <a:off x="-3447286" y="4645990"/>
              <a:ext cx="622283" cy="612919"/>
              <a:chOff x="12617641" y="3403239"/>
              <a:chExt cx="752963" cy="741634"/>
            </a:xfrm>
          </p:grpSpPr>
          <p:grpSp>
            <p:nvGrpSpPr>
              <p:cNvPr id="95" name="Groep 94">
                <a:extLst>
                  <a:ext uri="{FF2B5EF4-FFF2-40B4-BE49-F238E27FC236}">
                    <a16:creationId xmlns:a16="http://schemas.microsoft.com/office/drawing/2014/main" id="{43692426-98A0-45B9-9409-ED4A652F9489}"/>
                  </a:ext>
                </a:extLst>
              </p:cNvPr>
              <p:cNvGrpSpPr/>
              <p:nvPr userDrawn="1"/>
            </p:nvGrpSpPr>
            <p:grpSpPr>
              <a:xfrm>
                <a:off x="12771550" y="3403239"/>
                <a:ext cx="467156" cy="448491"/>
                <a:chOff x="12782177" y="3403239"/>
                <a:chExt cx="467156" cy="448491"/>
              </a:xfrm>
            </p:grpSpPr>
            <p:grpSp>
              <p:nvGrpSpPr>
                <p:cNvPr id="98" name="Groep 97">
                  <a:extLst>
                    <a:ext uri="{FF2B5EF4-FFF2-40B4-BE49-F238E27FC236}">
                      <a16:creationId xmlns:a16="http://schemas.microsoft.com/office/drawing/2014/main" id="{A9270186-EC54-4AD2-8BD7-6B062B213E1A}"/>
                    </a:ext>
                  </a:extLst>
                </p:cNvPr>
                <p:cNvGrpSpPr/>
                <p:nvPr userDrawn="1"/>
              </p:nvGrpSpPr>
              <p:grpSpPr>
                <a:xfrm>
                  <a:off x="12782177" y="3403239"/>
                  <a:ext cx="412972" cy="396132"/>
                  <a:chOff x="13554906" y="3320109"/>
                  <a:chExt cx="443912" cy="425811"/>
                </a:xfrm>
              </p:grpSpPr>
              <p:grpSp>
                <p:nvGrpSpPr>
                  <p:cNvPr id="105" name="Groep 104">
                    <a:extLst>
                      <a:ext uri="{FF2B5EF4-FFF2-40B4-BE49-F238E27FC236}">
                        <a16:creationId xmlns:a16="http://schemas.microsoft.com/office/drawing/2014/main" id="{399478AC-A463-4951-85B0-7153A47F2111}"/>
                      </a:ext>
                    </a:extLst>
                  </p:cNvPr>
                  <p:cNvGrpSpPr/>
                  <p:nvPr userDrawn="1"/>
                </p:nvGrpSpPr>
                <p:grpSpPr>
                  <a:xfrm>
                    <a:off x="13554906" y="3320109"/>
                    <a:ext cx="443912" cy="425811"/>
                    <a:chOff x="12909684" y="1276143"/>
                    <a:chExt cx="443912" cy="425811"/>
                  </a:xfrm>
                </p:grpSpPr>
                <p:sp>
                  <p:nvSpPr>
                    <p:cNvPr id="108" name="Rechthoek 107">
                      <a:extLst>
                        <a:ext uri="{FF2B5EF4-FFF2-40B4-BE49-F238E27FC236}">
                          <a16:creationId xmlns:a16="http://schemas.microsoft.com/office/drawing/2014/main" id="{E153C7B8-4424-4D67-A178-AB4E209903FB}"/>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109" name="Rechthoek 108">
                      <a:extLst>
                        <a:ext uri="{FF2B5EF4-FFF2-40B4-BE49-F238E27FC236}">
                          <a16:creationId xmlns:a16="http://schemas.microsoft.com/office/drawing/2014/main" id="{8EE70B01-41A0-40CE-884C-2E79C7E5323E}"/>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110" name="Ovaal 109">
                      <a:extLst>
                        <a:ext uri="{FF2B5EF4-FFF2-40B4-BE49-F238E27FC236}">
                          <a16:creationId xmlns:a16="http://schemas.microsoft.com/office/drawing/2014/main" id="{EC0D1056-4AA0-4A00-A67B-9A729FAEB481}"/>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pic>
                <p:nvPicPr>
                  <p:cNvPr id="106" name="Afbeelding 105">
                    <a:extLst>
                      <a:ext uri="{FF2B5EF4-FFF2-40B4-BE49-F238E27FC236}">
                        <a16:creationId xmlns:a16="http://schemas.microsoft.com/office/drawing/2014/main" id="{1372E2DE-D8BC-4AF7-B7BD-EC0DCB692012}"/>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2"/>
                    <a:ext cx="173367" cy="140220"/>
                  </a:xfrm>
                  <a:prstGeom prst="rect">
                    <a:avLst/>
                  </a:prstGeom>
                </p:spPr>
              </p:pic>
              <p:pic>
                <p:nvPicPr>
                  <p:cNvPr id="107" name="Afbeelding 106">
                    <a:extLst>
                      <a:ext uri="{FF2B5EF4-FFF2-40B4-BE49-F238E27FC236}">
                        <a16:creationId xmlns:a16="http://schemas.microsoft.com/office/drawing/2014/main" id="{1B7C41D8-DC25-4924-8CC3-FAD6AD595E83}"/>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99" name="Groep 98">
                  <a:extLst>
                    <a:ext uri="{FF2B5EF4-FFF2-40B4-BE49-F238E27FC236}">
                      <a16:creationId xmlns:a16="http://schemas.microsoft.com/office/drawing/2014/main" id="{95983BCA-3ACA-400F-BB52-F42D3191C05B}"/>
                    </a:ext>
                  </a:extLst>
                </p:cNvPr>
                <p:cNvGrpSpPr/>
                <p:nvPr userDrawn="1"/>
              </p:nvGrpSpPr>
              <p:grpSpPr>
                <a:xfrm>
                  <a:off x="13103513" y="3705268"/>
                  <a:ext cx="145820" cy="146462"/>
                  <a:chOff x="13096169" y="3602278"/>
                  <a:chExt cx="145820" cy="146462"/>
                </a:xfrm>
              </p:grpSpPr>
              <p:sp>
                <p:nvSpPr>
                  <p:cNvPr id="103" name="Rechthoek 102">
                    <a:extLst>
                      <a:ext uri="{FF2B5EF4-FFF2-40B4-BE49-F238E27FC236}">
                        <a16:creationId xmlns:a16="http://schemas.microsoft.com/office/drawing/2014/main" id="{7BD28A47-6186-4470-8902-A68ABD09275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104" name="Rechthoek 103">
                    <a:extLst>
                      <a:ext uri="{FF2B5EF4-FFF2-40B4-BE49-F238E27FC236}">
                        <a16:creationId xmlns:a16="http://schemas.microsoft.com/office/drawing/2014/main" id="{D093C65D-1294-464B-85C2-6A8ACD575D21}"/>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nvGrpSpPr>
                <p:cNvPr id="100" name="Groep 99">
                  <a:extLst>
                    <a:ext uri="{FF2B5EF4-FFF2-40B4-BE49-F238E27FC236}">
                      <a16:creationId xmlns:a16="http://schemas.microsoft.com/office/drawing/2014/main" id="{A273981A-3FE3-494E-941F-41D3F32AAFCB}"/>
                    </a:ext>
                  </a:extLst>
                </p:cNvPr>
                <p:cNvGrpSpPr/>
                <p:nvPr userDrawn="1"/>
              </p:nvGrpSpPr>
              <p:grpSpPr>
                <a:xfrm rot="10800000">
                  <a:off x="13061402" y="3665637"/>
                  <a:ext cx="145820" cy="146462"/>
                  <a:chOff x="13096169" y="3602278"/>
                  <a:chExt cx="145820" cy="146462"/>
                </a:xfrm>
              </p:grpSpPr>
              <p:sp>
                <p:nvSpPr>
                  <p:cNvPr id="101" name="Rechthoek 100">
                    <a:extLst>
                      <a:ext uri="{FF2B5EF4-FFF2-40B4-BE49-F238E27FC236}">
                        <a16:creationId xmlns:a16="http://schemas.microsoft.com/office/drawing/2014/main" id="{8CE87A2D-17BD-482F-933A-01B0EDFDD9E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102" name="Rechthoek 101">
                    <a:extLst>
                      <a:ext uri="{FF2B5EF4-FFF2-40B4-BE49-F238E27FC236}">
                        <a16:creationId xmlns:a16="http://schemas.microsoft.com/office/drawing/2014/main" id="{3BB95276-A397-4F39-A884-60C8669C9A00}"/>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sp>
            <p:nvSpPr>
              <p:cNvPr id="96" name="Rechthoek 95">
                <a:extLst>
                  <a:ext uri="{FF2B5EF4-FFF2-40B4-BE49-F238E27FC236}">
                    <a16:creationId xmlns:a16="http://schemas.microsoft.com/office/drawing/2014/main" id="{E7E8FD9A-07A1-47B0-93AE-A7B7C985A1DA}"/>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97" name="Gelijkbenige driehoek 96">
                <a:extLst>
                  <a:ext uri="{FF2B5EF4-FFF2-40B4-BE49-F238E27FC236}">
                    <a16:creationId xmlns:a16="http://schemas.microsoft.com/office/drawing/2014/main" id="{F1CD4900-20B4-4E35-BB83-2C22F9B8BDF7}"/>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nvGrpSpPr>
            <p:cNvPr id="77" name="Groep 76">
              <a:extLst>
                <a:ext uri="{FF2B5EF4-FFF2-40B4-BE49-F238E27FC236}">
                  <a16:creationId xmlns:a16="http://schemas.microsoft.com/office/drawing/2014/main" id="{0B44ACC1-5F14-476A-935C-C8F8F3560512}"/>
                </a:ext>
              </a:extLst>
            </p:cNvPr>
            <p:cNvGrpSpPr/>
            <p:nvPr userDrawn="1"/>
          </p:nvGrpSpPr>
          <p:grpSpPr>
            <a:xfrm>
              <a:off x="-3314821" y="2981448"/>
              <a:ext cx="1558053" cy="563933"/>
              <a:chOff x="-3314821" y="2981448"/>
              <a:chExt cx="1558053" cy="563933"/>
            </a:xfrm>
          </p:grpSpPr>
          <p:sp>
            <p:nvSpPr>
              <p:cNvPr id="81" name="Rechthoek 80">
                <a:extLst>
                  <a:ext uri="{FF2B5EF4-FFF2-40B4-BE49-F238E27FC236}">
                    <a16:creationId xmlns:a16="http://schemas.microsoft.com/office/drawing/2014/main" id="{6B7DC2E6-2931-4B5A-9234-6A2D9B36923F}"/>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82" name="Rechthoek 81">
                <a:extLst>
                  <a:ext uri="{FF2B5EF4-FFF2-40B4-BE49-F238E27FC236}">
                    <a16:creationId xmlns:a16="http://schemas.microsoft.com/office/drawing/2014/main" id="{4DF5CA56-0A75-40A1-89E5-D0D24B98D077}"/>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83" name="Tekstvak 82">
                <a:extLst>
                  <a:ext uri="{FF2B5EF4-FFF2-40B4-BE49-F238E27FC236}">
                    <a16:creationId xmlns:a16="http://schemas.microsoft.com/office/drawing/2014/main" id="{6472B392-AC4B-47C4-A5CE-4925FBCE1B08}"/>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Send to front</a:t>
                </a:r>
              </a:p>
            </p:txBody>
          </p:sp>
          <p:sp>
            <p:nvSpPr>
              <p:cNvPr id="84" name="Tekstvak 83">
                <a:extLst>
                  <a:ext uri="{FF2B5EF4-FFF2-40B4-BE49-F238E27FC236}">
                    <a16:creationId xmlns:a16="http://schemas.microsoft.com/office/drawing/2014/main" id="{CAA97161-6D80-4993-BEBA-B46CFC02ACFD}"/>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Send to back</a:t>
                </a:r>
              </a:p>
            </p:txBody>
          </p:sp>
          <p:sp>
            <p:nvSpPr>
              <p:cNvPr id="85" name="Vrije vorm: vorm 84">
                <a:extLst>
                  <a:ext uri="{FF2B5EF4-FFF2-40B4-BE49-F238E27FC236}">
                    <a16:creationId xmlns:a16="http://schemas.microsoft.com/office/drawing/2014/main" id="{8C1BC23A-9471-404D-9F05-4ECF38ED6FB4}"/>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sp>
            <p:nvSpPr>
              <p:cNvPr id="86" name="Gelijkbenige driehoek 85">
                <a:extLst>
                  <a:ext uri="{FF2B5EF4-FFF2-40B4-BE49-F238E27FC236}">
                    <a16:creationId xmlns:a16="http://schemas.microsoft.com/office/drawing/2014/main" id="{E2B8C6C4-2938-41C9-9B6B-EBD2D73BF77C}"/>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nvGrpSpPr>
              <p:cNvPr id="87" name="Groep 86">
                <a:extLst>
                  <a:ext uri="{FF2B5EF4-FFF2-40B4-BE49-F238E27FC236}">
                    <a16:creationId xmlns:a16="http://schemas.microsoft.com/office/drawing/2014/main" id="{3539DBD1-3661-4B8F-AFC6-43FC7D97C50E}"/>
                  </a:ext>
                </a:extLst>
              </p:cNvPr>
              <p:cNvGrpSpPr/>
              <p:nvPr userDrawn="1"/>
            </p:nvGrpSpPr>
            <p:grpSpPr>
              <a:xfrm>
                <a:off x="-3257052" y="3032066"/>
                <a:ext cx="182309" cy="163794"/>
                <a:chOff x="12832541" y="3162395"/>
                <a:chExt cx="219532" cy="197236"/>
              </a:xfrm>
            </p:grpSpPr>
            <p:sp>
              <p:nvSpPr>
                <p:cNvPr id="92" name="Rechthoek 91">
                  <a:extLst>
                    <a:ext uri="{FF2B5EF4-FFF2-40B4-BE49-F238E27FC236}">
                      <a16:creationId xmlns:a16="http://schemas.microsoft.com/office/drawing/2014/main" id="{01251967-E8CB-49E2-AA6B-F569707EA7E2}"/>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93" name="Rechthoek 92">
                  <a:extLst>
                    <a:ext uri="{FF2B5EF4-FFF2-40B4-BE49-F238E27FC236}">
                      <a16:creationId xmlns:a16="http://schemas.microsoft.com/office/drawing/2014/main" id="{3AE632FF-4EE3-4C64-97CE-C3BFF17624CE}"/>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94" name="Rechthoek 93">
                  <a:extLst>
                    <a:ext uri="{FF2B5EF4-FFF2-40B4-BE49-F238E27FC236}">
                      <a16:creationId xmlns:a16="http://schemas.microsoft.com/office/drawing/2014/main" id="{E67ECBDC-3130-4A89-BB41-1EDF00669DA3}"/>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grpSp>
            <p:nvGrpSpPr>
              <p:cNvPr id="88" name="Groep 87">
                <a:extLst>
                  <a:ext uri="{FF2B5EF4-FFF2-40B4-BE49-F238E27FC236}">
                    <a16:creationId xmlns:a16="http://schemas.microsoft.com/office/drawing/2014/main" id="{A4A10A44-09F5-4EC5-9841-FA31BC17D547}"/>
                  </a:ext>
                </a:extLst>
              </p:cNvPr>
              <p:cNvGrpSpPr/>
              <p:nvPr userDrawn="1"/>
            </p:nvGrpSpPr>
            <p:grpSpPr>
              <a:xfrm>
                <a:off x="-3257053" y="3276580"/>
                <a:ext cx="182309" cy="163794"/>
                <a:chOff x="12832541" y="3162395"/>
                <a:chExt cx="219532" cy="197236"/>
              </a:xfrm>
            </p:grpSpPr>
            <p:sp>
              <p:nvSpPr>
                <p:cNvPr id="89" name="Rechthoek 88">
                  <a:extLst>
                    <a:ext uri="{FF2B5EF4-FFF2-40B4-BE49-F238E27FC236}">
                      <a16:creationId xmlns:a16="http://schemas.microsoft.com/office/drawing/2014/main" id="{62B62475-C238-4D54-A6C7-80E612281ADD}"/>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90" name="Rechthoek 89">
                  <a:extLst>
                    <a:ext uri="{FF2B5EF4-FFF2-40B4-BE49-F238E27FC236}">
                      <a16:creationId xmlns:a16="http://schemas.microsoft.com/office/drawing/2014/main" id="{9A3A8C5C-A779-41FE-AA7F-4DFFAF4762BA}"/>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91" name="Rechthoek 90">
                  <a:extLst>
                    <a:ext uri="{FF2B5EF4-FFF2-40B4-BE49-F238E27FC236}">
                      <a16:creationId xmlns:a16="http://schemas.microsoft.com/office/drawing/2014/main" id="{40852E28-4D13-4C9C-9D78-AF61AA105F54}"/>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grpSp>
        <p:grpSp>
          <p:nvGrpSpPr>
            <p:cNvPr id="78" name="ICOON_info">
              <a:extLst>
                <a:ext uri="{FF2B5EF4-FFF2-40B4-BE49-F238E27FC236}">
                  <a16:creationId xmlns:a16="http://schemas.microsoft.com/office/drawing/2014/main" id="{2C2CC64B-D9CF-489B-BD55-C1E341252586}"/>
                </a:ext>
              </a:extLst>
            </p:cNvPr>
            <p:cNvGrpSpPr/>
            <p:nvPr userDrawn="1"/>
          </p:nvGrpSpPr>
          <p:grpSpPr>
            <a:xfrm>
              <a:off x="-376736" y="5307660"/>
              <a:ext cx="283685" cy="283685"/>
              <a:chOff x="-510741" y="5913713"/>
              <a:chExt cx="267555" cy="267555"/>
            </a:xfrm>
          </p:grpSpPr>
          <p:sp>
            <p:nvSpPr>
              <p:cNvPr id="79" name="Ovaal 78">
                <a:extLst>
                  <a:ext uri="{FF2B5EF4-FFF2-40B4-BE49-F238E27FC236}">
                    <a16:creationId xmlns:a16="http://schemas.microsoft.com/office/drawing/2014/main" id="{C56081F7-263D-4034-9F9C-203A5EA5575C}"/>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sp>
            <p:nvSpPr>
              <p:cNvPr id="80" name="Graphic 163" descr="Informatie">
                <a:extLst>
                  <a:ext uri="{FF2B5EF4-FFF2-40B4-BE49-F238E27FC236}">
                    <a16:creationId xmlns:a16="http://schemas.microsoft.com/office/drawing/2014/main" id="{10B6FDAA-A244-4221-AF93-99686EBB8693}"/>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a:solidFill>
                    <a:srgbClr val="211F26"/>
                  </a:solidFill>
                  <a:latin typeface="Calibri" panose="020F0502020204030204" pitchFamily="34" charset="0"/>
                  <a:cs typeface="Calibri" panose="020F0502020204030204" pitchFamily="34" charset="0"/>
                </a:endParaRPr>
              </a:p>
            </p:txBody>
          </p:sp>
        </p:grpSp>
      </p:grpSp>
      <p:sp>
        <p:nvSpPr>
          <p:cNvPr id="120" name="Tijdelijke aanduiding voor tekst 3">
            <a:extLst>
              <a:ext uri="{FF2B5EF4-FFF2-40B4-BE49-F238E27FC236}">
                <a16:creationId xmlns:a16="http://schemas.microsoft.com/office/drawing/2014/main" id="{D18CF684-C0EF-4770-9501-0C7E90B2D839}"/>
              </a:ext>
            </a:extLst>
          </p:cNvPr>
          <p:cNvSpPr>
            <a:spLocks noGrp="1"/>
          </p:cNvSpPr>
          <p:nvPr>
            <p:ph type="body" sz="quarter" idx="16" hasCustomPrompt="1"/>
          </p:nvPr>
        </p:nvSpPr>
        <p:spPr>
          <a:xfrm>
            <a:off x="0" y="-1"/>
            <a:ext cx="12196800" cy="3480541"/>
          </a:xfrm>
          <a:gradFill>
            <a:gsLst>
              <a:gs pos="0">
                <a:schemeClr val="bg1"/>
              </a:gs>
              <a:gs pos="100000">
                <a:schemeClr val="bg1">
                  <a:alpha val="0"/>
                </a:schemeClr>
              </a:gs>
            </a:gsLst>
            <a:lin ang="5400000" scaled="1"/>
          </a:gradFill>
        </p:spPr>
        <p:txBody>
          <a:bodyPr/>
          <a:lstStyle>
            <a:lvl1pPr marL="0" indent="0" algn="ctr">
              <a:buNone/>
              <a:defRPr sz="800">
                <a:solidFill>
                  <a:schemeClr val="accent5"/>
                </a:solidFill>
              </a:defRPr>
            </a:lvl1pPr>
          </a:lstStyle>
          <a:p>
            <a:pPr lvl="0"/>
            <a:r>
              <a:rPr lang="en-GB" noProof="0" dirty="0"/>
              <a:t>Gradient</a:t>
            </a:r>
          </a:p>
        </p:txBody>
      </p:sp>
      <p:sp>
        <p:nvSpPr>
          <p:cNvPr id="121" name="Tijdelijke aanduiding voor tekst 4">
            <a:extLst>
              <a:ext uri="{FF2B5EF4-FFF2-40B4-BE49-F238E27FC236}">
                <a16:creationId xmlns:a16="http://schemas.microsoft.com/office/drawing/2014/main" id="{E561D79B-0728-428B-9D51-21E36EB55A46}"/>
              </a:ext>
            </a:extLst>
          </p:cNvPr>
          <p:cNvSpPr>
            <a:spLocks noGrp="1"/>
          </p:cNvSpPr>
          <p:nvPr>
            <p:ph type="body" sz="quarter" idx="14" hasCustomPrompt="1"/>
          </p:nvPr>
        </p:nvSpPr>
        <p:spPr>
          <a:xfrm>
            <a:off x="10804571" y="535960"/>
            <a:ext cx="846000" cy="428400"/>
          </a:xfrm>
          <a:prstGeom prst="rect">
            <a:avLst/>
          </a:prstGeom>
          <a:blipFill>
            <a:blip r:embed="rId4"/>
            <a:stretch>
              <a:fillRect/>
            </a:stretch>
          </a:blipFill>
        </p:spPr>
        <p:txBody>
          <a:bodyPr/>
          <a:lstStyle>
            <a:lvl1pPr marL="0" indent="0">
              <a:buNone/>
              <a:defRPr/>
            </a:lvl1pPr>
          </a:lstStyle>
          <a:p>
            <a:pPr lvl="0"/>
            <a:r>
              <a:rPr lang="en-GB" noProof="0" dirty="0"/>
              <a:t> </a:t>
            </a:r>
          </a:p>
        </p:txBody>
      </p:sp>
    </p:spTree>
    <p:extLst>
      <p:ext uri="{BB962C8B-B14F-4D97-AF65-F5344CB8AC3E}">
        <p14:creationId xmlns:p14="http://schemas.microsoft.com/office/powerpoint/2010/main" val="1225529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5000" fill="hold"/>
                                        <p:tgtEl>
                                          <p:spTgt spid="5"/>
                                        </p:tgtEl>
                                      </p:cBhvr>
                                      <p:by x="103000" y="103000"/>
                                    </p:animScale>
                                  </p:childTnLst>
                                </p:cTn>
                              </p:par>
                            </p:childTnLst>
                          </p:cTn>
                        </p:par>
                        <p:par>
                          <p:cTn id="7" fill="hold">
                            <p:stCondLst>
                              <p:cond delay="5000"/>
                            </p:stCondLst>
                            <p:childTnLst>
                              <p:par>
                                <p:cTn id="8" presetID="2" presetClass="entr" presetSubtype="1" decel="100000" fill="hold" grpId="0" nodeType="afterEffect">
                                  <p:stCondLst>
                                    <p:cond delay="0"/>
                                  </p:stCondLst>
                                  <p:childTnLst>
                                    <p:set>
                                      <p:cBhvr>
                                        <p:cTn id="9" dur="1" fill="hold">
                                          <p:stCondLst>
                                            <p:cond delay="0"/>
                                          </p:stCondLst>
                                        </p:cTn>
                                        <p:tgtEl>
                                          <p:spTgt spid="121"/>
                                        </p:tgtEl>
                                        <p:attrNameLst>
                                          <p:attrName>style.visibility</p:attrName>
                                        </p:attrNameLst>
                                      </p:cBhvr>
                                      <p:to>
                                        <p:strVal val="visible"/>
                                      </p:to>
                                    </p:set>
                                    <p:anim calcmode="lin" valueType="num">
                                      <p:cBhvr additive="base">
                                        <p:cTn id="10" dur="1000" fill="hold"/>
                                        <p:tgtEl>
                                          <p:spTgt spid="121"/>
                                        </p:tgtEl>
                                        <p:attrNameLst>
                                          <p:attrName>ppt_x</p:attrName>
                                        </p:attrNameLst>
                                      </p:cBhvr>
                                      <p:tavLst>
                                        <p:tav tm="0">
                                          <p:val>
                                            <p:strVal val="#ppt_x"/>
                                          </p:val>
                                        </p:tav>
                                        <p:tav tm="100000">
                                          <p:val>
                                            <p:strVal val="#ppt_x"/>
                                          </p:val>
                                        </p:tav>
                                      </p:tavLst>
                                    </p:anim>
                                    <p:anim calcmode="lin" valueType="num">
                                      <p:cBhvr additive="base">
                                        <p:cTn id="11" dur="1000" fill="hold"/>
                                        <p:tgtEl>
                                          <p:spTgt spid="1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1" grpId="0" animBg="1">
        <p:tmplLst>
          <p:tmpl>
            <p:tnLst>
              <p:par>
                <p:cTn presetID="2" presetClass="entr" presetSubtype="1" decel="100000" fill="hold" nodeType="afterEffect">
                  <p:stCondLst>
                    <p:cond delay="0"/>
                  </p:stCondLst>
                  <p:childTnLst>
                    <p:set>
                      <p:cBhvr>
                        <p:cTn dur="1" fill="hold">
                          <p:stCondLst>
                            <p:cond delay="0"/>
                          </p:stCondLst>
                        </p:cTn>
                        <p:tgtEl>
                          <p:spTgt spid="121"/>
                        </p:tgtEl>
                        <p:attrNameLst>
                          <p:attrName>style.visibility</p:attrName>
                        </p:attrNameLst>
                      </p:cBhvr>
                      <p:to>
                        <p:strVal val="visible"/>
                      </p:to>
                    </p:set>
                    <p:anim calcmode="lin" valueType="num">
                      <p:cBhvr additive="base">
                        <p:cTn dur="1000" fill="hold"/>
                        <p:tgtEl>
                          <p:spTgt spid="121"/>
                        </p:tgtEl>
                        <p:attrNameLst>
                          <p:attrName>ppt_x</p:attrName>
                        </p:attrNameLst>
                      </p:cBhvr>
                      <p:tavLst>
                        <p:tav tm="0">
                          <p:val>
                            <p:strVal val="#ppt_x"/>
                          </p:val>
                        </p:tav>
                        <p:tav tm="100000">
                          <p:val>
                            <p:strVal val="#ppt_x"/>
                          </p:val>
                        </p:tav>
                      </p:tavLst>
                    </p:anim>
                    <p:anim calcmode="lin" valueType="num">
                      <p:cBhvr additive="base">
                        <p:cTn dur="1000" fill="hold"/>
                        <p:tgtEl>
                          <p:spTgt spid="121"/>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19.xml><?xml version="1.0" encoding="utf-8"?>
<p:sldLayout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userDrawn="1">
  <p:cSld name="Tekst met (ondergeschikt)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mj-lt"/>
              </a:defRPr>
            </a:lvl1pPr>
          </a:lstStyle>
          <a:p>
            <a:r>
              <a:rPr lang="en-US"/>
              <a:t>Click to edit Master title style</a:t>
            </a:r>
            <a:endParaRPr lang="nl-NL" dirty="0"/>
          </a:p>
        </p:txBody>
      </p:sp>
      <p:sp>
        <p:nvSpPr>
          <p:cNvPr id="3" name="Tijdelijke aanduiding voor verticale tekst 2"/>
          <p:cNvSpPr>
            <a:spLocks noGrp="1"/>
          </p:cNvSpPr>
          <p:nvPr>
            <p:ph type="body" orient="vert" idx="1" hasCustomPrompt="1"/>
          </p:nvPr>
        </p:nvSpPr>
        <p:spPr/>
        <p:txBody>
          <a:bodyPr vert="horz"/>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vl6pPr>
              <a:defRPr>
                <a:latin typeface="+mn-lt"/>
              </a:defRPr>
            </a:lvl6pPr>
            <a:lvl7pPr>
              <a:defRPr>
                <a:latin typeface="+mn-lt"/>
              </a:defRPr>
            </a:lvl7pPr>
            <a:lvl8pPr>
              <a:defRPr>
                <a:latin typeface="+mn-lt"/>
              </a:defRPr>
            </a:lvl8pPr>
            <a:lvl9pPr>
              <a:defRPr>
                <a:latin typeface="+mn-lt"/>
              </a:defRPr>
            </a:lvl9pPr>
          </a:lstStyle>
          <a:p>
            <a:pPr lvl="0"/>
            <a:r>
              <a:rPr lang="nl-NL" dirty="0"/>
              <a:t>Reguliere tekst (20pt)</a:t>
            </a:r>
          </a:p>
          <a:p>
            <a:pPr lvl="1"/>
            <a:r>
              <a:rPr lang="nl-NL" dirty="0"/>
              <a:t>Bullets (20pt)</a:t>
            </a:r>
          </a:p>
          <a:p>
            <a:pPr lvl="2"/>
            <a:r>
              <a:rPr lang="nl-NL" dirty="0"/>
              <a:t>Sub-bullets (18pt)</a:t>
            </a:r>
          </a:p>
          <a:p>
            <a:pPr lvl="3"/>
            <a:r>
              <a:rPr lang="nl-NL" dirty="0"/>
              <a:t>Sub-kop donkerblauw (20pt) </a:t>
            </a:r>
          </a:p>
          <a:p>
            <a:pPr lvl="4"/>
            <a:r>
              <a:rPr lang="nl-NL" dirty="0"/>
              <a:t>Opsomming (20pt)</a:t>
            </a:r>
          </a:p>
          <a:p>
            <a:pPr lvl="5"/>
            <a:r>
              <a:rPr lang="nl-NL" dirty="0"/>
              <a:t>Bullets # (18pt)</a:t>
            </a:r>
          </a:p>
          <a:p>
            <a:pPr lvl="6"/>
            <a:r>
              <a:rPr lang="nl-NL" dirty="0"/>
              <a:t>Sub-kop lichtblauw (20pt) </a:t>
            </a:r>
          </a:p>
          <a:p>
            <a:pPr lvl="7"/>
            <a:r>
              <a:rPr lang="nl-NL" dirty="0"/>
              <a:t>Kapitalen-kop (20pt) </a:t>
            </a:r>
          </a:p>
          <a:p>
            <a:pPr lvl="8"/>
            <a:r>
              <a:rPr lang="nl-NL" dirty="0"/>
              <a:t>Bronvermelding (16pt)</a:t>
            </a:r>
          </a:p>
        </p:txBody>
      </p:sp>
      <p:sp>
        <p:nvSpPr>
          <p:cNvPr id="5" name="Tijdelijke aanduiding voor voettekst 4"/>
          <p:cNvSpPr>
            <a:spLocks noGrp="1"/>
          </p:cNvSpPr>
          <p:nvPr>
            <p:ph type="ftr" sz="quarter" idx="11"/>
          </p:nvPr>
        </p:nvSpPr>
        <p:spPr/>
        <p:txBody>
          <a:bodyPr/>
          <a:lstStyle>
            <a:lvl1pPr>
              <a:defRPr>
                <a:latin typeface="+mn-lt"/>
              </a:defRPr>
            </a:lvl1pPr>
          </a:lstStyle>
          <a:p>
            <a:r>
              <a:rPr lang="nl-NL"/>
              <a:t>Titel van de presentatie, Invoegen; Koptekst en voettekst; Overal toepassen</a:t>
            </a:r>
          </a:p>
        </p:txBody>
      </p:sp>
      <p:sp>
        <p:nvSpPr>
          <p:cNvPr id="6" name="Tijdelijke aanduiding voor dianummer 5"/>
          <p:cNvSpPr>
            <a:spLocks noGrp="1"/>
          </p:cNvSpPr>
          <p:nvPr>
            <p:ph type="sldNum" sz="quarter" idx="12"/>
          </p:nvPr>
        </p:nvSpPr>
        <p:spPr/>
        <p:txBody>
          <a:bodyPr/>
          <a:lstStyle>
            <a:lvl1pPr>
              <a:defRPr>
                <a:latin typeface="+mn-lt"/>
              </a:defRPr>
            </a:lvl1pPr>
          </a:lstStyle>
          <a:p>
            <a:fld id="{2A2047DB-A1ED-47AD-8F77-036459D46A61}" type="slidenum">
              <a:rPr lang="nl-NL" smtClean="0"/>
              <a:pPr/>
              <a:t>‹#›</a:t>
            </a:fld>
            <a:endParaRPr lang="nl-NL"/>
          </a:p>
        </p:txBody>
      </p:sp>
      <p:sp>
        <p:nvSpPr>
          <p:cNvPr id="7" name="Tijdelijke aanduiding voor afbeelding 2"/>
          <p:cNvSpPr>
            <a:spLocks noGrp="1"/>
          </p:cNvSpPr>
          <p:nvPr>
            <p:ph type="pic" idx="13"/>
          </p:nvPr>
        </p:nvSpPr>
        <p:spPr>
          <a:xfrm>
            <a:off x="8879816" y="1106978"/>
            <a:ext cx="2772466" cy="4409541"/>
          </a:xfrm>
          <a:solidFill>
            <a:schemeClr val="bg2"/>
          </a:solidFill>
        </p:spPr>
        <p:txBody>
          <a:bodyPr anchor="ctr">
            <a:normAutofit/>
          </a:bodyPr>
          <a:lstStyle>
            <a:lvl1pPr marL="0" indent="0" algn="ctr">
              <a:buNone/>
              <a:defRPr sz="1399">
                <a:latin typeface="+mn-lt"/>
              </a:defRPr>
            </a:lvl1pPr>
            <a:lvl2pPr marL="456971" indent="0">
              <a:buNone/>
              <a:defRPr sz="2799"/>
            </a:lvl2pPr>
            <a:lvl3pPr marL="913943" indent="0">
              <a:buNone/>
              <a:defRPr sz="2399"/>
            </a:lvl3pPr>
            <a:lvl4pPr marL="1370914" indent="0">
              <a:buNone/>
              <a:defRPr sz="1999"/>
            </a:lvl4pPr>
            <a:lvl5pPr marL="1827886" indent="0">
              <a:buNone/>
              <a:defRPr sz="1999"/>
            </a:lvl5pPr>
            <a:lvl6pPr marL="2284857" indent="0">
              <a:buNone/>
              <a:defRPr sz="1999"/>
            </a:lvl6pPr>
            <a:lvl7pPr marL="2741828" indent="0">
              <a:buNone/>
              <a:defRPr sz="1999"/>
            </a:lvl7pPr>
            <a:lvl8pPr marL="3198800" indent="0">
              <a:buNone/>
              <a:defRPr sz="1999"/>
            </a:lvl8pPr>
            <a:lvl9pPr marL="3655771" indent="0">
              <a:buNone/>
              <a:defRPr sz="1999"/>
            </a:lvl9pPr>
          </a:lstStyle>
          <a:p>
            <a:r>
              <a:rPr lang="en-US"/>
              <a:t>Click icon to add picture</a:t>
            </a:r>
            <a:endParaRPr lang="nl-NL"/>
          </a:p>
        </p:txBody>
      </p:sp>
      <p:grpSp>
        <p:nvGrpSpPr>
          <p:cNvPr id="96" name="Groep 95"/>
          <p:cNvGrpSpPr/>
          <p:nvPr userDrawn="1"/>
        </p:nvGrpSpPr>
        <p:grpSpPr>
          <a:xfrm>
            <a:off x="12260349" y="-26002"/>
            <a:ext cx="3244844" cy="4272220"/>
            <a:chOff x="12266735" y="-26002"/>
            <a:chExt cx="3246534" cy="4272220"/>
          </a:xfrm>
        </p:grpSpPr>
        <p:sp>
          <p:nvSpPr>
            <p:cNvPr id="97" name="Tekstvak 33"/>
            <p:cNvSpPr txBox="1"/>
            <p:nvPr userDrawn="1"/>
          </p:nvSpPr>
          <p:spPr>
            <a:xfrm>
              <a:off x="12440545" y="1001584"/>
              <a:ext cx="2883538" cy="43088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913943" eaLnBrk="1" fontAlgn="auto" latinLnBrk="0" hangingPunct="1">
                <a:lnSpc>
                  <a:spcPct val="100000"/>
                </a:lnSpc>
                <a:spcBef>
                  <a:spcPts val="0"/>
                </a:spcBef>
                <a:spcAft>
                  <a:spcPts val="0"/>
                </a:spcAft>
                <a:buClrTx/>
                <a:buSzTx/>
                <a:buFontTx/>
                <a:buNone/>
                <a:tabLst/>
                <a:defRPr/>
              </a:pPr>
              <a:r>
                <a:rPr kumimoji="0" lang="nl-NL" sz="1399" b="0" i="0" u="none" strike="noStrike" kern="0" cap="none" spc="0" normalizeH="0" baseline="0" noProof="0" dirty="0">
                  <a:ln>
                    <a:noFill/>
                  </a:ln>
                  <a:solidFill>
                    <a:schemeClr val="tx1"/>
                  </a:solidFill>
                  <a:effectLst/>
                  <a:uLnTx/>
                  <a:uFillTx/>
                  <a:latin typeface="+mn-lt"/>
                  <a:ea typeface="Tahoma" pitchFamily="34" charset="0"/>
                  <a:cs typeface="Arial" pitchFamily="34" charset="0"/>
                </a:rPr>
                <a:t>Klik op icoon om een nieuwe afbeelding in te voegen.</a:t>
              </a:r>
              <a:endParaRPr kumimoji="0" lang="en-US" sz="1399" b="0" i="0" u="none" strike="noStrike" kern="0" cap="none" spc="0" normalizeH="0" baseline="0" noProof="0" dirty="0">
                <a:ln>
                  <a:noFill/>
                </a:ln>
                <a:solidFill>
                  <a:schemeClr val="tx1"/>
                </a:solidFill>
                <a:effectLst/>
                <a:uLnTx/>
                <a:uFillTx/>
                <a:latin typeface="+mn-lt"/>
                <a:ea typeface="Tahoma" pitchFamily="34" charset="0"/>
                <a:cs typeface="Arial" pitchFamily="34" charset="0"/>
              </a:endParaRPr>
            </a:p>
          </p:txBody>
        </p:sp>
        <p:sp>
          <p:nvSpPr>
            <p:cNvPr id="98" name="Tekstvak 33"/>
            <p:cNvSpPr txBox="1"/>
            <p:nvPr userDrawn="1"/>
          </p:nvSpPr>
          <p:spPr>
            <a:xfrm>
              <a:off x="12440545" y="3140968"/>
              <a:ext cx="2883538" cy="430887"/>
            </a:xfrm>
            <a:prstGeom prst="rect">
              <a:avLst/>
            </a:prstGeom>
            <a:noFill/>
          </p:spPr>
          <p:txBody>
            <a:bodyPr wrap="square" lIns="0" tIns="0" rIns="0" bIns="0" rtlCol="0" anchor="t">
              <a:spAutoFit/>
            </a:bodyPr>
            <a:lstStyle>
              <a:defPPr>
                <a:defRPr lang="nl-NL"/>
              </a:defPPr>
              <a:lvl1pPr lvl="0">
                <a:defRPr sz="2800">
                  <a:solidFill>
                    <a:prstClr val="white">
                      <a:lumMod val="75000"/>
                    </a:prstClr>
                  </a:solidFill>
                  <a:latin typeface="+mj-lt"/>
                  <a:ea typeface="Tahoma" pitchFamily="34" charset="0"/>
                  <a:cs typeface="Arial" pitchFamily="34" charset="0"/>
                </a:defRPr>
              </a:lvl1pPr>
            </a:lstStyle>
            <a:p>
              <a:pPr marL="0" marR="0" lvl="0" indent="0" defTabSz="913943" eaLnBrk="1" fontAlgn="auto" latinLnBrk="0" hangingPunct="1">
                <a:lnSpc>
                  <a:spcPct val="100000"/>
                </a:lnSpc>
                <a:spcBef>
                  <a:spcPts val="0"/>
                </a:spcBef>
                <a:spcAft>
                  <a:spcPts val="0"/>
                </a:spcAft>
                <a:buClrTx/>
                <a:buSzTx/>
                <a:buFontTx/>
                <a:buNone/>
                <a:tabLst/>
                <a:defRPr/>
              </a:pPr>
              <a:r>
                <a:rPr kumimoji="0" lang="en-US" sz="1399" b="0" i="0" u="none" strike="noStrike" kern="0" cap="none" spc="0" normalizeH="0" baseline="0" noProof="0" dirty="0">
                  <a:ln>
                    <a:noFill/>
                  </a:ln>
                  <a:solidFill>
                    <a:schemeClr val="tx1"/>
                  </a:solidFill>
                  <a:effectLst/>
                  <a:uLnTx/>
                  <a:uFillTx/>
                  <a:latin typeface="+mn-lt"/>
                  <a:ea typeface="Tahoma" pitchFamily="34" charset="0"/>
                  <a:cs typeface="Arial" pitchFamily="34" charset="0"/>
                </a:rPr>
                <a:t>Zoek en </a:t>
              </a:r>
              <a:r>
                <a:rPr kumimoji="0" lang="nl-NL" sz="1399" b="0" i="0" u="none" strike="noStrike" kern="0" cap="none" spc="0" normalizeH="0" baseline="0" noProof="0" dirty="0">
                  <a:ln>
                    <a:noFill/>
                  </a:ln>
                  <a:solidFill>
                    <a:schemeClr val="tx1"/>
                  </a:solidFill>
                  <a:effectLst/>
                  <a:uLnTx/>
                  <a:uFillTx/>
                  <a:latin typeface="+mn-lt"/>
                  <a:ea typeface="Tahoma" pitchFamily="34" charset="0"/>
                  <a:cs typeface="Arial" pitchFamily="34" charset="0"/>
                </a:rPr>
                <a:t>selecteer</a:t>
              </a:r>
              <a:r>
                <a:rPr kumimoji="0" lang="en-US" sz="1399" b="0" i="0" u="none" strike="noStrike" kern="0" cap="none" spc="0" normalizeH="0" baseline="0" noProof="0" dirty="0">
                  <a:ln>
                    <a:noFill/>
                  </a:ln>
                  <a:solidFill>
                    <a:schemeClr val="tx1"/>
                  </a:solidFill>
                  <a:effectLst/>
                  <a:uLnTx/>
                  <a:uFillTx/>
                  <a:latin typeface="+mn-lt"/>
                  <a:ea typeface="Tahoma" pitchFamily="34" charset="0"/>
                  <a:cs typeface="Arial" pitchFamily="34" charset="0"/>
                </a:rPr>
                <a:t> de </a:t>
              </a:r>
              <a:r>
                <a:rPr kumimoji="0" lang="nl-NL" sz="1399" b="0" i="0" u="none" strike="noStrike" kern="0" cap="none" spc="0" normalizeH="0" baseline="0" noProof="0" dirty="0">
                  <a:ln>
                    <a:noFill/>
                  </a:ln>
                  <a:solidFill>
                    <a:schemeClr val="tx1"/>
                  </a:solidFill>
                  <a:effectLst/>
                  <a:uLnTx/>
                  <a:uFillTx/>
                  <a:latin typeface="+mn-lt"/>
                  <a:ea typeface="Tahoma" pitchFamily="34" charset="0"/>
                  <a:cs typeface="Arial" pitchFamily="34" charset="0"/>
                </a:rPr>
                <a:t>gewenste</a:t>
              </a:r>
              <a:r>
                <a:rPr kumimoji="0" lang="en-US" sz="1399" b="0" i="0" u="none" strike="noStrike" kern="0" cap="none" spc="0" normalizeH="0" baseline="0" noProof="0" dirty="0">
                  <a:ln>
                    <a:noFill/>
                  </a:ln>
                  <a:solidFill>
                    <a:schemeClr val="tx1"/>
                  </a:solidFill>
                  <a:effectLst/>
                  <a:uLnTx/>
                  <a:uFillTx/>
                  <a:latin typeface="+mn-lt"/>
                  <a:ea typeface="Tahoma" pitchFamily="34" charset="0"/>
                  <a:cs typeface="Arial" pitchFamily="34" charset="0"/>
                </a:rPr>
                <a:t> afbeelding. </a:t>
              </a:r>
              <a:r>
                <a:rPr kumimoji="0" lang="nl-NL" sz="1399" b="0" i="0" u="none" strike="noStrike" kern="0" cap="none" spc="0" normalizeH="0" baseline="0" noProof="0" dirty="0">
                  <a:ln>
                    <a:noFill/>
                  </a:ln>
                  <a:solidFill>
                    <a:schemeClr val="tx1"/>
                  </a:solidFill>
                  <a:effectLst/>
                  <a:uLnTx/>
                  <a:uFillTx/>
                  <a:latin typeface="+mn-lt"/>
                  <a:ea typeface="Tahoma" pitchFamily="34" charset="0"/>
                  <a:cs typeface="Arial" pitchFamily="34" charset="0"/>
                </a:rPr>
                <a:t>Klik</a:t>
              </a:r>
              <a:r>
                <a:rPr kumimoji="0" lang="en-US" sz="1399" b="0" i="0" u="none" strike="noStrike" kern="0" cap="none" spc="0" normalizeH="0" baseline="0" noProof="0" dirty="0">
                  <a:ln>
                    <a:noFill/>
                  </a:ln>
                  <a:solidFill>
                    <a:schemeClr val="tx1"/>
                  </a:solidFill>
                  <a:effectLst/>
                  <a:uLnTx/>
                  <a:uFillTx/>
                  <a:latin typeface="+mn-lt"/>
                  <a:ea typeface="Tahoma" pitchFamily="34" charset="0"/>
                  <a:cs typeface="Arial" pitchFamily="34" charset="0"/>
                </a:rPr>
                <a:t> op</a:t>
              </a:r>
              <a:r>
                <a:rPr kumimoji="0" lang="nl-NL" sz="1399" b="0" i="0" u="none" strike="noStrike" kern="0" cap="none" spc="0" normalizeH="0" baseline="0" noProof="0" dirty="0">
                  <a:ln>
                    <a:noFill/>
                  </a:ln>
                  <a:solidFill>
                    <a:schemeClr val="tx1"/>
                  </a:solidFill>
                  <a:effectLst/>
                  <a:uLnTx/>
                  <a:uFillTx/>
                  <a:latin typeface="+mn-lt"/>
                  <a:ea typeface="Tahoma" pitchFamily="34" charset="0"/>
                  <a:cs typeface="Arial" pitchFamily="34" charset="0"/>
                </a:rPr>
                <a:t>:</a:t>
              </a:r>
              <a:endParaRPr kumimoji="0" lang="nl-NL" sz="1399" b="1" i="0" u="none" strike="noStrike" kern="0" cap="none" spc="0" normalizeH="0" baseline="0" noProof="0" dirty="0">
                <a:ln>
                  <a:noFill/>
                </a:ln>
                <a:solidFill>
                  <a:schemeClr val="accent2"/>
                </a:solidFill>
                <a:effectLst/>
                <a:uLnTx/>
                <a:uFillTx/>
                <a:latin typeface="+mn-lt"/>
                <a:ea typeface="Tahoma" pitchFamily="34" charset="0"/>
                <a:cs typeface="Arial" pitchFamily="34" charset="0"/>
              </a:endParaRPr>
            </a:p>
          </p:txBody>
        </p:sp>
        <p:sp>
          <p:nvSpPr>
            <p:cNvPr id="99" name="Ovaal 98"/>
            <p:cNvSpPr/>
            <p:nvPr userDrawn="1"/>
          </p:nvSpPr>
          <p:spPr>
            <a:xfrm>
              <a:off x="12397529" y="505307"/>
              <a:ext cx="401538" cy="401538"/>
            </a:xfrm>
            <a:prstGeom prst="ellipse">
              <a:avLst/>
            </a:prstGeom>
            <a:solidFill>
              <a:schemeClr val="accent1"/>
            </a:solidFill>
            <a:ln w="25400" cap="flat" cmpd="sng" algn="ctr">
              <a:noFill/>
              <a:prstDash val="solid"/>
            </a:ln>
            <a:effectLst/>
          </p:spPr>
          <p:txBody>
            <a:bodyPr lIns="0" tIns="36000" rIns="0" bIns="43200" rtlCol="0" anchor="ctr"/>
            <a:lstStyle/>
            <a:p>
              <a:pPr marL="0" marR="0" lvl="0" indent="0" algn="ctr" defTabSz="913943" eaLnBrk="1" fontAlgn="auto" latinLnBrk="0" hangingPunct="1">
                <a:lnSpc>
                  <a:spcPct val="100000"/>
                </a:lnSpc>
                <a:spcBef>
                  <a:spcPts val="0"/>
                </a:spcBef>
                <a:spcAft>
                  <a:spcPts val="0"/>
                </a:spcAft>
                <a:buClrTx/>
                <a:buSzTx/>
                <a:buFontTx/>
                <a:buNone/>
                <a:tabLst/>
                <a:defRPr/>
              </a:pPr>
              <a:r>
                <a:rPr kumimoji="0" lang="nl-NL" sz="1399" b="0" i="0" u="none" strike="noStrike" kern="0" cap="none" spc="0" normalizeH="0" baseline="0" noProof="0" dirty="0">
                  <a:ln>
                    <a:noFill/>
                  </a:ln>
                  <a:solidFill>
                    <a:prstClr val="white"/>
                  </a:solidFill>
                  <a:effectLst/>
                  <a:uLnTx/>
                  <a:uFillTx/>
                  <a:latin typeface="+mn-lt"/>
                </a:rPr>
                <a:t>1</a:t>
              </a:r>
            </a:p>
          </p:txBody>
        </p:sp>
        <p:sp>
          <p:nvSpPr>
            <p:cNvPr id="100" name="Ovaal 99"/>
            <p:cNvSpPr/>
            <p:nvPr userDrawn="1"/>
          </p:nvSpPr>
          <p:spPr>
            <a:xfrm>
              <a:off x="12397529" y="2635890"/>
              <a:ext cx="401538" cy="401538"/>
            </a:xfrm>
            <a:prstGeom prst="ellipse">
              <a:avLst/>
            </a:prstGeom>
            <a:solidFill>
              <a:schemeClr val="accent1"/>
            </a:solidFill>
            <a:ln w="25400" cap="flat" cmpd="sng" algn="ctr">
              <a:noFill/>
              <a:prstDash val="solid"/>
            </a:ln>
            <a:effectLst/>
          </p:spPr>
          <p:txBody>
            <a:bodyPr lIns="0" tIns="36000" rIns="0" bIns="43200" rtlCol="0" anchor="ctr"/>
            <a:lstStyle/>
            <a:p>
              <a:pPr marL="0" marR="0" lvl="0" indent="0" algn="ctr" defTabSz="913943" eaLnBrk="1" fontAlgn="auto" latinLnBrk="0" hangingPunct="1">
                <a:lnSpc>
                  <a:spcPct val="100000"/>
                </a:lnSpc>
                <a:spcBef>
                  <a:spcPts val="0"/>
                </a:spcBef>
                <a:spcAft>
                  <a:spcPts val="0"/>
                </a:spcAft>
                <a:buClrTx/>
                <a:buSzTx/>
                <a:buFontTx/>
                <a:buNone/>
                <a:tabLst/>
                <a:defRPr/>
              </a:pPr>
              <a:r>
                <a:rPr kumimoji="0" lang="nl-NL" sz="1399" b="0" i="0" u="none" strike="noStrike" kern="0" cap="none" spc="0" normalizeH="0" baseline="0" noProof="0" dirty="0">
                  <a:ln>
                    <a:noFill/>
                  </a:ln>
                  <a:solidFill>
                    <a:prstClr val="white"/>
                  </a:solidFill>
                  <a:effectLst/>
                  <a:uLnTx/>
                  <a:uFillTx/>
                  <a:latin typeface="+mn-lt"/>
                </a:rPr>
                <a:t>2</a:t>
              </a:r>
            </a:p>
          </p:txBody>
        </p:sp>
        <p:grpSp>
          <p:nvGrpSpPr>
            <p:cNvPr id="101" name="Groep 100"/>
            <p:cNvGrpSpPr/>
            <p:nvPr userDrawn="1"/>
          </p:nvGrpSpPr>
          <p:grpSpPr>
            <a:xfrm>
              <a:off x="12437994" y="3788323"/>
              <a:ext cx="1107757" cy="297656"/>
              <a:chOff x="12437994" y="3993281"/>
              <a:chExt cx="1107757" cy="297656"/>
            </a:xfrm>
          </p:grpSpPr>
          <p:pic>
            <p:nvPicPr>
              <p:cNvPr id="107"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630" t="13535" r="3470" b="13927"/>
              <a:stretch/>
            </p:blipFill>
            <p:spPr bwMode="auto">
              <a:xfrm>
                <a:off x="12437994" y="3993281"/>
                <a:ext cx="1107757" cy="297656"/>
              </a:xfrm>
              <a:prstGeom prst="roundRect">
                <a:avLst>
                  <a:gd name="adj" fmla="val 14496"/>
                </a:avLst>
              </a:prstGeom>
              <a:noFill/>
              <a:ln w="6350">
                <a:solidFill>
                  <a:srgbClr val="E2AC00">
                    <a:lumMod val="50000"/>
                  </a:srgbClr>
                </a:solidFill>
                <a:miter lim="800000"/>
                <a:headEnd/>
                <a:tailEnd/>
              </a:ln>
              <a:extLst>
                <a:ext uri="{909E8E84-426E-40DD-AFC4-6F175D3DCCD1}">
                  <a14:hiddenFill xmlns:a14="http://schemas.microsoft.com/office/drawing/2010/main">
                    <a:solidFill>
                      <a:schemeClr val="accent1"/>
                    </a:solidFill>
                  </a14:hiddenFill>
                </a:ext>
              </a:extLst>
            </p:spPr>
          </p:pic>
          <p:pic>
            <p:nvPicPr>
              <p:cNvPr id="108"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0004" t="23401" r="80712" b="21471"/>
              <a:stretch/>
            </p:blipFill>
            <p:spPr bwMode="auto">
              <a:xfrm>
                <a:off x="12507452" y="4033762"/>
                <a:ext cx="792088" cy="226219"/>
              </a:xfrm>
              <a:prstGeom prst="roundRect">
                <a:avLst>
                  <a:gd name="adj" fmla="val 14496"/>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09" name="Tekstvak 108"/>
              <p:cNvSpPr txBox="1"/>
              <p:nvPr userDrawn="1"/>
            </p:nvSpPr>
            <p:spPr>
              <a:xfrm>
                <a:off x="12440545" y="4010112"/>
                <a:ext cx="927793" cy="261610"/>
              </a:xfrm>
              <a:prstGeom prst="rect">
                <a:avLst/>
              </a:prstGeom>
              <a:noFill/>
            </p:spPr>
            <p:txBody>
              <a:bodyPr wrap="square" rtlCol="0" anchor="ctr">
                <a:spAutoFit/>
              </a:bodyPr>
              <a:lstStyle/>
              <a:p>
                <a:pPr marL="0" marR="0" lvl="0" indent="0" algn="ctr" defTabSz="913943" eaLnBrk="1" fontAlgn="auto" latinLnBrk="0" hangingPunct="1">
                  <a:lnSpc>
                    <a:spcPct val="100000"/>
                  </a:lnSpc>
                  <a:spcBef>
                    <a:spcPts val="0"/>
                  </a:spcBef>
                  <a:spcAft>
                    <a:spcPts val="0"/>
                  </a:spcAft>
                  <a:buClrTx/>
                  <a:buSzTx/>
                  <a:buFontTx/>
                  <a:buNone/>
                  <a:tabLst/>
                  <a:defRPr/>
                </a:pPr>
                <a:r>
                  <a:rPr kumimoji="0" lang="nl-NL" sz="1049" b="0" i="0" u="none" strike="noStrike" kern="0" cap="none" spc="0" normalizeH="0" baseline="0" noProof="0" dirty="0">
                    <a:ln>
                      <a:noFill/>
                    </a:ln>
                    <a:solidFill>
                      <a:srgbClr val="005634">
                        <a:lumMod val="25000"/>
                      </a:srgbClr>
                    </a:solidFill>
                    <a:effectLst/>
                    <a:uLnTx/>
                    <a:uFillTx/>
                    <a:latin typeface="+mn-lt"/>
                  </a:rPr>
                  <a:t>Invoegen</a:t>
                </a:r>
              </a:p>
            </p:txBody>
          </p:sp>
        </p:grpSp>
        <p:sp>
          <p:nvSpPr>
            <p:cNvPr id="102" name="Rechthoek 101"/>
            <p:cNvSpPr/>
            <p:nvPr userDrawn="1"/>
          </p:nvSpPr>
          <p:spPr>
            <a:xfrm>
              <a:off x="12266735" y="-26002"/>
              <a:ext cx="3246534"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599" b="1" dirty="0">
                  <a:solidFill>
                    <a:schemeClr val="tx2"/>
                  </a:solidFill>
                  <a:latin typeface="+mn-lt"/>
                </a:rPr>
                <a:t>AFBEELDING INVOEGEN</a:t>
              </a:r>
            </a:p>
          </p:txBody>
        </p:sp>
        <p:cxnSp>
          <p:nvCxnSpPr>
            <p:cNvPr id="103" name="Rechte verbindingslijn 102"/>
            <p:cNvCxnSpPr/>
            <p:nvPr userDrawn="1"/>
          </p:nvCxnSpPr>
          <p:spPr>
            <a:xfrm>
              <a:off x="12410414" y="358984"/>
              <a:ext cx="291366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4" name="Afbeelding 10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40545" y="1621606"/>
              <a:ext cx="610090" cy="610090"/>
            </a:xfrm>
            <a:prstGeom prst="rect">
              <a:avLst/>
            </a:prstGeom>
          </p:spPr>
        </p:pic>
        <p:cxnSp>
          <p:nvCxnSpPr>
            <p:cNvPr id="105" name="Rechte verbindingslijn 104"/>
            <p:cNvCxnSpPr/>
            <p:nvPr userDrawn="1"/>
          </p:nvCxnSpPr>
          <p:spPr>
            <a:xfrm>
              <a:off x="12410414" y="4246218"/>
              <a:ext cx="291366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6" name="Rechte verbindingslijn 105"/>
            <p:cNvCxnSpPr/>
            <p:nvPr userDrawn="1"/>
          </p:nvCxnSpPr>
          <p:spPr>
            <a:xfrm>
              <a:off x="12410414" y="2433793"/>
              <a:ext cx="291366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10" name="Rechthoek 109"/>
          <p:cNvSpPr/>
          <p:nvPr userDrawn="1"/>
        </p:nvSpPr>
        <p:spPr>
          <a:xfrm>
            <a:off x="4648408" y="-387386"/>
            <a:ext cx="7543593"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79906" rIns="179906" rtlCol="0" anchor="t"/>
          <a:lstStyle/>
          <a:p>
            <a:pPr algn="r"/>
            <a:r>
              <a:rPr lang="nl-NL" sz="1799" b="1" dirty="0">
                <a:solidFill>
                  <a:schemeClr val="accent3"/>
                </a:solidFill>
                <a:latin typeface="+mn-lt"/>
              </a:rPr>
              <a:t>Tekst met (ondergeschikt) beeld</a:t>
            </a:r>
          </a:p>
        </p:txBody>
      </p:sp>
      <p:grpSp>
        <p:nvGrpSpPr>
          <p:cNvPr id="111" name="Groep 110"/>
          <p:cNvGrpSpPr/>
          <p:nvPr userDrawn="1"/>
        </p:nvGrpSpPr>
        <p:grpSpPr>
          <a:xfrm>
            <a:off x="-3354607" y="0"/>
            <a:ext cx="3134004" cy="4703842"/>
            <a:chOff x="-3356354" y="0"/>
            <a:chExt cx="3135636" cy="4703842"/>
          </a:xfrm>
        </p:grpSpPr>
        <p:sp>
          <p:nvSpPr>
            <p:cNvPr id="112" name="Rechthoek 111"/>
            <p:cNvSpPr/>
            <p:nvPr userDrawn="1"/>
          </p:nvSpPr>
          <p:spPr>
            <a:xfrm>
              <a:off x="-3356354" y="0"/>
              <a:ext cx="2538243" cy="387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l"/>
              <a:r>
                <a:rPr lang="nl-NL" sz="1599" b="1" dirty="0">
                  <a:solidFill>
                    <a:schemeClr val="tx2"/>
                  </a:solidFill>
                  <a:latin typeface="+mn-lt"/>
                </a:rPr>
                <a:t>TEXT LEVELS</a:t>
              </a:r>
            </a:p>
          </p:txBody>
        </p:sp>
        <p:sp>
          <p:nvSpPr>
            <p:cNvPr id="113" name="Ovaal 112"/>
            <p:cNvSpPr/>
            <p:nvPr userDrawn="1"/>
          </p:nvSpPr>
          <p:spPr>
            <a:xfrm>
              <a:off x="-3189666" y="1960575"/>
              <a:ext cx="241200" cy="2398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49" dirty="0">
                  <a:solidFill>
                    <a:schemeClr val="bg1"/>
                  </a:solidFill>
                  <a:latin typeface="+mn-lt"/>
                </a:rPr>
                <a:t>1</a:t>
              </a:r>
            </a:p>
          </p:txBody>
        </p:sp>
        <p:sp>
          <p:nvSpPr>
            <p:cNvPr id="114" name="Ovaal 113"/>
            <p:cNvSpPr/>
            <p:nvPr userDrawn="1"/>
          </p:nvSpPr>
          <p:spPr>
            <a:xfrm>
              <a:off x="-3189666" y="2254356"/>
              <a:ext cx="241200" cy="2398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49" dirty="0">
                  <a:solidFill>
                    <a:schemeClr val="bg1"/>
                  </a:solidFill>
                  <a:latin typeface="+mn-lt"/>
                </a:rPr>
                <a:t>2</a:t>
              </a:r>
            </a:p>
          </p:txBody>
        </p:sp>
        <p:sp>
          <p:nvSpPr>
            <p:cNvPr id="115" name="Ovaal 114"/>
            <p:cNvSpPr/>
            <p:nvPr userDrawn="1"/>
          </p:nvSpPr>
          <p:spPr>
            <a:xfrm>
              <a:off x="-3189666" y="2548137"/>
              <a:ext cx="241200" cy="2398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49" dirty="0">
                  <a:solidFill>
                    <a:schemeClr val="bg1"/>
                  </a:solidFill>
                  <a:latin typeface="+mn-lt"/>
                </a:rPr>
                <a:t>3</a:t>
              </a:r>
            </a:p>
          </p:txBody>
        </p:sp>
        <p:sp>
          <p:nvSpPr>
            <p:cNvPr id="116" name="Ovaal 115"/>
            <p:cNvSpPr/>
            <p:nvPr userDrawn="1"/>
          </p:nvSpPr>
          <p:spPr>
            <a:xfrm>
              <a:off x="-3189666" y="2841918"/>
              <a:ext cx="241200" cy="2398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49" dirty="0">
                  <a:solidFill>
                    <a:schemeClr val="bg1"/>
                  </a:solidFill>
                  <a:latin typeface="+mn-lt"/>
                </a:rPr>
                <a:t>4</a:t>
              </a:r>
            </a:p>
          </p:txBody>
        </p:sp>
        <p:cxnSp>
          <p:nvCxnSpPr>
            <p:cNvPr id="117" name="Rechte verbindingslijn 116"/>
            <p:cNvCxnSpPr/>
            <p:nvPr userDrawn="1"/>
          </p:nvCxnSpPr>
          <p:spPr>
            <a:xfrm>
              <a:off x="-3194755" y="387386"/>
              <a:ext cx="2974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8" name="Rechte verbindingslijn 117"/>
            <p:cNvCxnSpPr/>
            <p:nvPr userDrawn="1"/>
          </p:nvCxnSpPr>
          <p:spPr>
            <a:xfrm>
              <a:off x="-3194755" y="1796147"/>
              <a:ext cx="2974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9" name="Rechte verbindingslijn 118"/>
            <p:cNvCxnSpPr/>
            <p:nvPr userDrawn="1"/>
          </p:nvCxnSpPr>
          <p:spPr>
            <a:xfrm>
              <a:off x="-3194755" y="4703842"/>
              <a:ext cx="2974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20" name="Picture 3"/>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1" r="75697" b="23577"/>
            <a:stretch/>
          </p:blipFill>
          <p:spPr bwMode="auto">
            <a:xfrm>
              <a:off x="-3189666" y="1022197"/>
              <a:ext cx="591502" cy="559153"/>
            </a:xfrm>
            <a:prstGeom prst="roundRect">
              <a:avLst>
                <a:gd name="adj" fmla="val 0"/>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1" name="Picture 4"/>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r="80548"/>
            <a:stretch/>
          </p:blipFill>
          <p:spPr bwMode="auto">
            <a:xfrm>
              <a:off x="-3194754" y="616078"/>
              <a:ext cx="596590" cy="409575"/>
            </a:xfrm>
            <a:prstGeom prst="roundRect">
              <a:avLst>
                <a:gd name="adj" fmla="val 812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2" name="Groep 121"/>
            <p:cNvGrpSpPr/>
            <p:nvPr userDrawn="1"/>
          </p:nvGrpSpPr>
          <p:grpSpPr>
            <a:xfrm>
              <a:off x="-2481391" y="616077"/>
              <a:ext cx="435437" cy="427699"/>
              <a:chOff x="-1085063" y="758027"/>
              <a:chExt cx="633800" cy="622540"/>
            </a:xfrm>
          </p:grpSpPr>
          <p:sp>
            <p:nvSpPr>
              <p:cNvPr id="157" name="Afgeronde rechthoek 156"/>
              <p:cNvSpPr/>
              <p:nvPr userDrawn="1"/>
            </p:nvSpPr>
            <p:spPr>
              <a:xfrm>
                <a:off x="-1085063" y="758027"/>
                <a:ext cx="633800" cy="622540"/>
              </a:xfrm>
              <a:prstGeom prst="roundRect">
                <a:avLst>
                  <a:gd name="adj" fmla="val 10944"/>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sz="1799" dirty="0">
                  <a:latin typeface="+mn-lt"/>
                </a:endParaRPr>
              </a:p>
            </p:txBody>
          </p:sp>
          <p:grpSp>
            <p:nvGrpSpPr>
              <p:cNvPr id="158" name="Groep 157"/>
              <p:cNvGrpSpPr/>
              <p:nvPr userDrawn="1"/>
            </p:nvGrpSpPr>
            <p:grpSpPr>
              <a:xfrm>
                <a:off x="-977746" y="864082"/>
                <a:ext cx="419166" cy="410430"/>
                <a:chOff x="6366933" y="309013"/>
                <a:chExt cx="1901295" cy="1861668"/>
              </a:xfrm>
              <a:solidFill>
                <a:schemeClr val="tx1"/>
              </a:solidFill>
            </p:grpSpPr>
            <p:sp>
              <p:nvSpPr>
                <p:cNvPr id="159" name="Rechthoek 158"/>
                <p:cNvSpPr/>
                <p:nvPr userDrawn="1"/>
              </p:nvSpPr>
              <p:spPr>
                <a:xfrm>
                  <a:off x="6608189"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latin typeface="+mn-lt"/>
                  </a:endParaRPr>
                </a:p>
              </p:txBody>
            </p:sp>
            <p:sp>
              <p:nvSpPr>
                <p:cNvPr id="160" name="Rechthoek 159"/>
                <p:cNvSpPr/>
                <p:nvPr userDrawn="1"/>
              </p:nvSpPr>
              <p:spPr>
                <a:xfrm>
                  <a:off x="6608189"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latin typeface="+mn-lt"/>
                  </a:endParaRPr>
                </a:p>
              </p:txBody>
            </p:sp>
            <p:sp>
              <p:nvSpPr>
                <p:cNvPr id="161" name="Rechthoek 160"/>
                <p:cNvSpPr/>
                <p:nvPr userDrawn="1"/>
              </p:nvSpPr>
              <p:spPr>
                <a:xfrm>
                  <a:off x="6608189"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latin typeface="+mn-lt"/>
                  </a:endParaRPr>
                </a:p>
              </p:txBody>
            </p:sp>
            <p:sp>
              <p:nvSpPr>
                <p:cNvPr id="162" name="Rechthoek 161"/>
                <p:cNvSpPr/>
                <p:nvPr userDrawn="1"/>
              </p:nvSpPr>
              <p:spPr>
                <a:xfrm>
                  <a:off x="7252238"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latin typeface="+mn-lt"/>
                  </a:endParaRPr>
                </a:p>
              </p:txBody>
            </p:sp>
            <p:sp>
              <p:nvSpPr>
                <p:cNvPr id="163" name="Rechthoek 162"/>
                <p:cNvSpPr/>
                <p:nvPr userDrawn="1"/>
              </p:nvSpPr>
              <p:spPr>
                <a:xfrm>
                  <a:off x="7252238"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latin typeface="+mn-lt"/>
                  </a:endParaRPr>
                </a:p>
              </p:txBody>
            </p:sp>
            <p:sp>
              <p:nvSpPr>
                <p:cNvPr id="164" name="Rechthoek 163"/>
                <p:cNvSpPr/>
                <p:nvPr userDrawn="1"/>
              </p:nvSpPr>
              <p:spPr>
                <a:xfrm>
                  <a:off x="7252238"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latin typeface="+mn-lt"/>
                  </a:endParaRPr>
                </a:p>
              </p:txBody>
            </p:sp>
            <p:sp>
              <p:nvSpPr>
                <p:cNvPr id="165" name="Rechthoek 164"/>
                <p:cNvSpPr/>
                <p:nvPr userDrawn="1"/>
              </p:nvSpPr>
              <p:spPr>
                <a:xfrm>
                  <a:off x="7252238"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latin typeface="+mn-lt"/>
                  </a:endParaRPr>
                </a:p>
              </p:txBody>
            </p:sp>
            <p:sp>
              <p:nvSpPr>
                <p:cNvPr id="166" name="Rechthoek 165"/>
                <p:cNvSpPr/>
                <p:nvPr userDrawn="1"/>
              </p:nvSpPr>
              <p:spPr>
                <a:xfrm>
                  <a:off x="7252238"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latin typeface="+mn-lt"/>
                  </a:endParaRPr>
                </a:p>
              </p:txBody>
            </p:sp>
            <p:sp>
              <p:nvSpPr>
                <p:cNvPr id="167" name="Rechthoek 166"/>
                <p:cNvSpPr/>
                <p:nvPr userDrawn="1"/>
              </p:nvSpPr>
              <p:spPr>
                <a:xfrm>
                  <a:off x="7252238"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latin typeface="+mn-lt"/>
                  </a:endParaRPr>
                </a:p>
              </p:txBody>
            </p:sp>
            <p:sp>
              <p:nvSpPr>
                <p:cNvPr id="168" name="Rechthoek 167"/>
                <p:cNvSpPr/>
                <p:nvPr userDrawn="1"/>
              </p:nvSpPr>
              <p:spPr>
                <a:xfrm>
                  <a:off x="7252238"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latin typeface="+mn-lt"/>
                  </a:endParaRPr>
                </a:p>
              </p:txBody>
            </p:sp>
            <p:sp>
              <p:nvSpPr>
                <p:cNvPr id="169" name="Vrije vorm 168"/>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latin typeface="+mn-lt"/>
                  </a:endParaRPr>
                </a:p>
              </p:txBody>
            </p:sp>
          </p:grpSp>
        </p:grpSp>
        <p:grpSp>
          <p:nvGrpSpPr>
            <p:cNvPr id="123" name="Groep 122"/>
            <p:cNvGrpSpPr/>
            <p:nvPr userDrawn="1"/>
          </p:nvGrpSpPr>
          <p:grpSpPr>
            <a:xfrm>
              <a:off x="-2477824" y="1164455"/>
              <a:ext cx="435437" cy="427699"/>
              <a:chOff x="-1845083" y="758027"/>
              <a:chExt cx="633800" cy="622540"/>
            </a:xfrm>
          </p:grpSpPr>
          <p:sp>
            <p:nvSpPr>
              <p:cNvPr id="144" name="Afgeronde rechthoek 143"/>
              <p:cNvSpPr/>
              <p:nvPr userDrawn="1"/>
            </p:nvSpPr>
            <p:spPr>
              <a:xfrm>
                <a:off x="-1845083" y="758027"/>
                <a:ext cx="633800" cy="622540"/>
              </a:xfrm>
              <a:prstGeom prst="roundRect">
                <a:avLst>
                  <a:gd name="adj" fmla="val 10944"/>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dirty="0">
                  <a:latin typeface="+mn-lt"/>
                </a:endParaRPr>
              </a:p>
            </p:txBody>
          </p:sp>
          <p:grpSp>
            <p:nvGrpSpPr>
              <p:cNvPr id="145" name="Groep 144"/>
              <p:cNvGrpSpPr/>
              <p:nvPr userDrawn="1"/>
            </p:nvGrpSpPr>
            <p:grpSpPr>
              <a:xfrm>
                <a:off x="-1737766" y="864082"/>
                <a:ext cx="419166" cy="410430"/>
                <a:chOff x="3708400" y="309013"/>
                <a:chExt cx="1901295" cy="1861668"/>
              </a:xfrm>
              <a:solidFill>
                <a:schemeClr val="tx1"/>
              </a:solidFill>
            </p:grpSpPr>
            <p:sp>
              <p:nvSpPr>
                <p:cNvPr id="146" name="Rechthoek 145"/>
                <p:cNvSpPr/>
                <p:nvPr userDrawn="1"/>
              </p:nvSpPr>
              <p:spPr>
                <a:xfrm>
                  <a:off x="3949656" y="535149"/>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latin typeface="+mn-lt"/>
                  </a:endParaRPr>
                </a:p>
              </p:txBody>
            </p:sp>
            <p:sp>
              <p:nvSpPr>
                <p:cNvPr id="147" name="Rechthoek 146"/>
                <p:cNvSpPr/>
                <p:nvPr userDrawn="1"/>
              </p:nvSpPr>
              <p:spPr>
                <a:xfrm>
                  <a:off x="3949656" y="1512611"/>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latin typeface="+mn-lt"/>
                  </a:endParaRPr>
                </a:p>
              </p:txBody>
            </p:sp>
            <p:sp>
              <p:nvSpPr>
                <p:cNvPr id="148" name="Rechthoek 147"/>
                <p:cNvSpPr/>
                <p:nvPr userDrawn="1"/>
              </p:nvSpPr>
              <p:spPr>
                <a:xfrm>
                  <a:off x="3949656" y="1780625"/>
                  <a:ext cx="45757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latin typeface="+mn-lt"/>
                  </a:endParaRPr>
                </a:p>
              </p:txBody>
            </p:sp>
            <p:sp>
              <p:nvSpPr>
                <p:cNvPr id="149" name="Rechthoek 148"/>
                <p:cNvSpPr/>
                <p:nvPr userDrawn="1"/>
              </p:nvSpPr>
              <p:spPr>
                <a:xfrm>
                  <a:off x="4593705" y="535149"/>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latin typeface="+mn-lt"/>
                  </a:endParaRPr>
                </a:p>
              </p:txBody>
            </p:sp>
            <p:sp>
              <p:nvSpPr>
                <p:cNvPr id="150" name="Rechthoek 149"/>
                <p:cNvSpPr/>
                <p:nvPr userDrawn="1"/>
              </p:nvSpPr>
              <p:spPr>
                <a:xfrm>
                  <a:off x="4593705" y="1512611"/>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latin typeface="+mn-lt"/>
                  </a:endParaRPr>
                </a:p>
              </p:txBody>
            </p:sp>
            <p:sp>
              <p:nvSpPr>
                <p:cNvPr id="151" name="Rechthoek 150"/>
                <p:cNvSpPr/>
                <p:nvPr userDrawn="1"/>
              </p:nvSpPr>
              <p:spPr>
                <a:xfrm>
                  <a:off x="4593705" y="1780625"/>
                  <a:ext cx="1777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latin typeface="+mn-lt"/>
                  </a:endParaRPr>
                </a:p>
              </p:txBody>
            </p:sp>
            <p:sp>
              <p:nvSpPr>
                <p:cNvPr id="152" name="Rechthoek 151"/>
                <p:cNvSpPr/>
                <p:nvPr userDrawn="1"/>
              </p:nvSpPr>
              <p:spPr>
                <a:xfrm>
                  <a:off x="4593705" y="854236"/>
                  <a:ext cx="1015990"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latin typeface="+mn-lt"/>
                  </a:endParaRPr>
                </a:p>
              </p:txBody>
            </p:sp>
            <p:sp>
              <p:nvSpPr>
                <p:cNvPr id="153" name="Rechthoek 152"/>
                <p:cNvSpPr/>
                <p:nvPr userDrawn="1"/>
              </p:nvSpPr>
              <p:spPr>
                <a:xfrm>
                  <a:off x="4593705" y="1191263"/>
                  <a:ext cx="606415" cy="1990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latin typeface="+mn-lt"/>
                  </a:endParaRPr>
                </a:p>
              </p:txBody>
            </p:sp>
            <p:sp>
              <p:nvSpPr>
                <p:cNvPr id="154" name="Rechthoek 153"/>
                <p:cNvSpPr/>
                <p:nvPr userDrawn="1"/>
              </p:nvSpPr>
              <p:spPr>
                <a:xfrm>
                  <a:off x="4593705" y="309013"/>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latin typeface="+mn-lt"/>
                  </a:endParaRPr>
                </a:p>
              </p:txBody>
            </p:sp>
            <p:sp>
              <p:nvSpPr>
                <p:cNvPr id="155" name="Rechthoek 154"/>
                <p:cNvSpPr/>
                <p:nvPr userDrawn="1"/>
              </p:nvSpPr>
              <p:spPr>
                <a:xfrm>
                  <a:off x="4593705" y="2021132"/>
                  <a:ext cx="88895" cy="149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latin typeface="+mn-lt"/>
                  </a:endParaRPr>
                </a:p>
              </p:txBody>
            </p:sp>
            <p:sp>
              <p:nvSpPr>
                <p:cNvPr id="156" name="Vrije vorm 155"/>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latin typeface="+mn-lt"/>
                  </a:endParaRPr>
                </a:p>
              </p:txBody>
            </p:sp>
          </p:grpSp>
        </p:grpSp>
        <p:cxnSp>
          <p:nvCxnSpPr>
            <p:cNvPr id="124" name="Rechte verbindingslijn 123"/>
            <p:cNvCxnSpPr>
              <a:stCxn id="126" idx="2"/>
              <a:endCxn id="144" idx="1"/>
            </p:cNvCxnSpPr>
            <p:nvPr userDrawn="1"/>
          </p:nvCxnSpPr>
          <p:spPr>
            <a:xfrm>
              <a:off x="-3025977" y="1240968"/>
              <a:ext cx="548153" cy="13733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5" name="Rechte verbindingslijn 124"/>
            <p:cNvCxnSpPr>
              <a:stCxn id="127" idx="2"/>
              <a:endCxn id="157" idx="1"/>
            </p:cNvCxnSpPr>
            <p:nvPr userDrawn="1"/>
          </p:nvCxnSpPr>
          <p:spPr>
            <a:xfrm flipV="1">
              <a:off x="-2852787" y="829927"/>
              <a:ext cx="371396" cy="23940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6" name="Ovaal 125"/>
            <p:cNvSpPr/>
            <p:nvPr userDrawn="1"/>
          </p:nvSpPr>
          <p:spPr>
            <a:xfrm>
              <a:off x="-3025977" y="1210368"/>
              <a:ext cx="61200" cy="61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latin typeface="+mn-lt"/>
              </a:endParaRPr>
            </a:p>
          </p:txBody>
        </p:sp>
        <p:sp>
          <p:nvSpPr>
            <p:cNvPr id="127" name="Ovaal 126"/>
            <p:cNvSpPr/>
            <p:nvPr userDrawn="1"/>
          </p:nvSpPr>
          <p:spPr>
            <a:xfrm>
              <a:off x="-2852787" y="1039124"/>
              <a:ext cx="60407" cy="604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latin typeface="+mn-lt"/>
              </a:endParaRPr>
            </a:p>
          </p:txBody>
        </p:sp>
        <p:sp>
          <p:nvSpPr>
            <p:cNvPr id="128" name="Textfield placeholder"/>
            <p:cNvSpPr txBox="1">
              <a:spLocks/>
            </p:cNvSpPr>
            <p:nvPr userDrawn="1"/>
          </p:nvSpPr>
          <p:spPr>
            <a:xfrm>
              <a:off x="-1943815" y="616078"/>
              <a:ext cx="1455077"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399" b="0" dirty="0">
                  <a:solidFill>
                    <a:schemeClr val="tx1"/>
                  </a:solidFill>
                  <a:latin typeface="+mn-lt"/>
                </a:rPr>
                <a:t>Level</a:t>
              </a:r>
              <a:r>
                <a:rPr lang="en-GB" sz="1399" b="0" baseline="0" dirty="0">
                  <a:solidFill>
                    <a:schemeClr val="tx1"/>
                  </a:solidFill>
                  <a:latin typeface="+mn-lt"/>
                </a:rPr>
                <a:t> </a:t>
              </a:r>
              <a:r>
                <a:rPr lang="nl-NL" sz="1399" b="0" noProof="0" dirty="0">
                  <a:solidFill>
                    <a:schemeClr val="tx1"/>
                  </a:solidFill>
                  <a:latin typeface="+mn-lt"/>
                </a:rPr>
                <a:t>vooruit</a:t>
              </a:r>
            </a:p>
          </p:txBody>
        </p:sp>
        <p:sp>
          <p:nvSpPr>
            <p:cNvPr id="129" name="Textfield placeholder"/>
            <p:cNvSpPr txBox="1">
              <a:spLocks/>
            </p:cNvSpPr>
            <p:nvPr userDrawn="1"/>
          </p:nvSpPr>
          <p:spPr>
            <a:xfrm>
              <a:off x="-1943815" y="1164456"/>
              <a:ext cx="1455077"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GB" sz="1399" b="0" dirty="0">
                  <a:solidFill>
                    <a:schemeClr val="tx1"/>
                  </a:solidFill>
                  <a:latin typeface="+mn-lt"/>
                </a:rPr>
                <a:t>Level terug</a:t>
              </a:r>
            </a:p>
          </p:txBody>
        </p:sp>
        <p:sp>
          <p:nvSpPr>
            <p:cNvPr id="130" name="Tijdelijke aanduiding voor tekst 2"/>
            <p:cNvSpPr txBox="1">
              <a:spLocks/>
            </p:cNvSpPr>
            <p:nvPr userDrawn="1"/>
          </p:nvSpPr>
          <p:spPr>
            <a:xfrm>
              <a:off x="-2864382" y="1994331"/>
              <a:ext cx="1991379" cy="172355"/>
            </a:xfrm>
            <a:prstGeom prst="rect">
              <a:avLst/>
            </a:prstGeom>
          </p:spPr>
          <p:txBody>
            <a:bodyPr vert="horz" wrap="none" lIns="0" tIns="0" rIns="0" bIns="0" rtlCol="0">
              <a:spAutoFit/>
            </a:bodyPr>
            <a:lstStyle>
              <a:lvl1pPr marL="0" indent="0" algn="l" defTabSz="914400" rtl="0" eaLnBrk="1" latinLnBrk="0" hangingPunct="1">
                <a:lnSpc>
                  <a:spcPct val="90000"/>
                </a:lnSpc>
                <a:spcBef>
                  <a:spcPts val="600"/>
                </a:spcBef>
                <a:spcAft>
                  <a:spcPts val="600"/>
                </a:spcAft>
                <a:buFont typeface="Arial" panose="020B0604020202020204" pitchFamily="34" charset="0"/>
                <a:buNone/>
                <a:defRPr sz="1800" kern="1200" baseline="0">
                  <a:solidFill>
                    <a:schemeClr val="tx1"/>
                  </a:solidFill>
                  <a:latin typeface="+mn-lt"/>
                  <a:ea typeface="+mn-ea"/>
                  <a:cs typeface="+mn-cs"/>
                </a:defRPr>
              </a:lvl1pPr>
              <a:lvl2pPr marL="176213" indent="-176213" algn="l" defTabSz="914400" rtl="0" eaLnBrk="1" latinLnBrk="0" hangingPunct="1">
                <a:lnSpc>
                  <a:spcPct val="90000"/>
                </a:lnSpc>
                <a:spcBef>
                  <a:spcPts val="600"/>
                </a:spcBef>
                <a:spcAft>
                  <a:spcPts val="600"/>
                </a:spcAft>
                <a:buClr>
                  <a:schemeClr val="accent2"/>
                </a:buClr>
                <a:buFont typeface="Wingdings" panose="05000000000000000000" pitchFamily="2" charset="2"/>
                <a:buChar char="§"/>
                <a:defRPr sz="1800" kern="1200">
                  <a:solidFill>
                    <a:schemeClr val="tx1"/>
                  </a:solidFill>
                  <a:latin typeface="+mn-lt"/>
                  <a:ea typeface="+mn-ea"/>
                  <a:cs typeface="+mn-cs"/>
                </a:defRPr>
              </a:lvl2pPr>
              <a:lvl3pPr marL="360363" indent="-184150" algn="l" defTabSz="914400" rtl="0" eaLnBrk="1" latinLnBrk="0" hangingPunct="1">
                <a:lnSpc>
                  <a:spcPct val="90000"/>
                </a:lnSpc>
                <a:spcBef>
                  <a:spcPts val="600"/>
                </a:spcBef>
                <a:spcAft>
                  <a:spcPts val="600"/>
                </a:spcAft>
                <a:buClr>
                  <a:schemeClr val="accent2"/>
                </a:buClr>
                <a:buFont typeface="Fedra Sans Std Light" pitchFamily="34" charset="0"/>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800" b="0" kern="1200">
                  <a:solidFill>
                    <a:schemeClr val="tx1"/>
                  </a:solidFill>
                  <a:latin typeface="Fedra Sans Std Bold" pitchFamily="34" charset="0"/>
                  <a:ea typeface="Fedra Sans Std Bold" pitchFamily="34" charset="0"/>
                  <a:cs typeface="+mn-cs"/>
                </a:defRPr>
              </a:lvl4pPr>
              <a:lvl5pPr marL="360363" indent="-360363" algn="l" defTabSz="914400" rtl="0" eaLnBrk="1" latinLnBrk="0" hangingPunct="1">
                <a:lnSpc>
                  <a:spcPct val="90000"/>
                </a:lnSpc>
                <a:spcBef>
                  <a:spcPts val="600"/>
                </a:spcBef>
                <a:spcAft>
                  <a:spcPts val="600"/>
                </a:spcAft>
                <a:buClr>
                  <a:schemeClr val="accent2"/>
                </a:buClr>
                <a:buFont typeface="+mj-lt"/>
                <a:buAutoNum type="arabicPeriod"/>
                <a:defRPr sz="1800" kern="1200">
                  <a:solidFill>
                    <a:schemeClr val="tx1"/>
                  </a:solidFill>
                  <a:latin typeface="+mn-lt"/>
                  <a:ea typeface="+mn-ea"/>
                  <a:cs typeface="+mn-cs"/>
                </a:defRPr>
              </a:lvl5pPr>
              <a:lvl6pPr marL="536575" indent="-176213" algn="l" defTabSz="914400" rtl="0" eaLnBrk="1" latinLnBrk="0" hangingPunct="1">
                <a:lnSpc>
                  <a:spcPct val="90000"/>
                </a:lnSpc>
                <a:spcBef>
                  <a:spcPts val="600"/>
                </a:spcBef>
                <a:spcAft>
                  <a:spcPts val="600"/>
                </a:spcAft>
                <a:buClr>
                  <a:schemeClr val="accent2"/>
                </a:buClr>
                <a:buFont typeface="Wingdings" panose="05000000000000000000" pitchFamily="2" charset="2"/>
                <a:buChar char="§"/>
                <a:defRPr sz="1800" kern="1200">
                  <a:solidFill>
                    <a:schemeClr val="tx1"/>
                  </a:solidFill>
                  <a:latin typeface="+mn-lt"/>
                  <a:ea typeface="+mn-ea"/>
                  <a:cs typeface="+mn-cs"/>
                </a:defRPr>
              </a:lvl6pPr>
              <a:lvl7pPr marL="0" indent="0" algn="l" defTabSz="914400" rtl="0" eaLnBrk="1" latinLnBrk="0" hangingPunct="1">
                <a:lnSpc>
                  <a:spcPct val="90000"/>
                </a:lnSpc>
                <a:spcBef>
                  <a:spcPts val="600"/>
                </a:spcBef>
                <a:spcAft>
                  <a:spcPts val="600"/>
                </a:spcAft>
                <a:buClr>
                  <a:schemeClr val="accent1"/>
                </a:buClr>
                <a:buFont typeface="Fedra Sans Std Light" pitchFamily="34" charset="0"/>
                <a:buNone/>
                <a:defRPr sz="1800" kern="1200">
                  <a:solidFill>
                    <a:schemeClr val="accent1"/>
                  </a:solidFill>
                  <a:latin typeface="Fedra Sans Std Bold" pitchFamily="34" charset="0"/>
                  <a:ea typeface="Fedra Sans Std Bold" pitchFamily="34" charset="0"/>
                  <a:cs typeface="+mn-cs"/>
                </a:defRPr>
              </a:lvl7pPr>
              <a:lvl8pPr marL="0" indent="0" algn="l" defTabSz="914400" rtl="0" eaLnBrk="1" latinLnBrk="0" hangingPunct="1">
                <a:lnSpc>
                  <a:spcPct val="90000"/>
                </a:lnSpc>
                <a:spcBef>
                  <a:spcPts val="600"/>
                </a:spcBef>
                <a:spcAft>
                  <a:spcPts val="600"/>
                </a:spcAft>
                <a:buFont typeface="Arial" panose="020B0604020202020204" pitchFamily="34" charset="0"/>
                <a:buNone/>
                <a:defRPr sz="1800" kern="1200" cap="all" baseline="0">
                  <a:solidFill>
                    <a:schemeClr val="accent3"/>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1400" kern="1200">
                  <a:solidFill>
                    <a:schemeClr val="accent2"/>
                  </a:solidFill>
                  <a:latin typeface="+mn-lt"/>
                  <a:ea typeface="+mn-ea"/>
                  <a:cs typeface="+mn-cs"/>
                </a:defRPr>
              </a:lvl9pPr>
            </a:lstStyle>
            <a:p>
              <a:pPr>
                <a:lnSpc>
                  <a:spcPct val="80000"/>
                </a:lnSpc>
                <a:spcBef>
                  <a:spcPts val="500"/>
                </a:spcBef>
                <a:spcAft>
                  <a:spcPts val="500"/>
                </a:spcAft>
              </a:pPr>
              <a:r>
                <a:rPr lang="nl-NL" sz="1399" dirty="0">
                  <a:latin typeface="+mn-lt"/>
                </a:rPr>
                <a:t>Reguliere tekst (20pt)</a:t>
              </a:r>
            </a:p>
          </p:txBody>
        </p:sp>
        <p:sp>
          <p:nvSpPr>
            <p:cNvPr id="131" name="Ovaal 130"/>
            <p:cNvSpPr/>
            <p:nvPr userDrawn="1"/>
          </p:nvSpPr>
          <p:spPr>
            <a:xfrm>
              <a:off x="-3189666" y="3135699"/>
              <a:ext cx="241200" cy="2398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49" dirty="0">
                  <a:solidFill>
                    <a:schemeClr val="bg1"/>
                  </a:solidFill>
                  <a:latin typeface="+mn-lt"/>
                </a:rPr>
                <a:t>5</a:t>
              </a:r>
            </a:p>
          </p:txBody>
        </p:sp>
        <p:sp>
          <p:nvSpPr>
            <p:cNvPr id="132" name="Ovaal 131"/>
            <p:cNvSpPr/>
            <p:nvPr userDrawn="1"/>
          </p:nvSpPr>
          <p:spPr>
            <a:xfrm>
              <a:off x="-3189666" y="3429480"/>
              <a:ext cx="241200" cy="2398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49" dirty="0">
                  <a:solidFill>
                    <a:schemeClr val="bg1"/>
                  </a:solidFill>
                  <a:latin typeface="+mn-lt"/>
                </a:rPr>
                <a:t>6</a:t>
              </a:r>
            </a:p>
          </p:txBody>
        </p:sp>
        <p:sp>
          <p:nvSpPr>
            <p:cNvPr id="133" name="Ovaal 132"/>
            <p:cNvSpPr/>
            <p:nvPr userDrawn="1"/>
          </p:nvSpPr>
          <p:spPr>
            <a:xfrm>
              <a:off x="-3189666" y="3723261"/>
              <a:ext cx="241200" cy="2398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49" dirty="0">
                  <a:solidFill>
                    <a:schemeClr val="bg1"/>
                  </a:solidFill>
                  <a:latin typeface="+mn-lt"/>
                </a:rPr>
                <a:t>7</a:t>
              </a:r>
            </a:p>
          </p:txBody>
        </p:sp>
        <p:sp>
          <p:nvSpPr>
            <p:cNvPr id="134" name="Ovaal 133"/>
            <p:cNvSpPr/>
            <p:nvPr userDrawn="1"/>
          </p:nvSpPr>
          <p:spPr>
            <a:xfrm>
              <a:off x="-3189666" y="4017042"/>
              <a:ext cx="241200" cy="2398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49" dirty="0">
                  <a:solidFill>
                    <a:schemeClr val="bg1"/>
                  </a:solidFill>
                  <a:latin typeface="+mn-lt"/>
                </a:rPr>
                <a:t>8</a:t>
              </a:r>
            </a:p>
          </p:txBody>
        </p:sp>
        <p:sp>
          <p:nvSpPr>
            <p:cNvPr id="135" name="Ovaal 134"/>
            <p:cNvSpPr/>
            <p:nvPr userDrawn="1"/>
          </p:nvSpPr>
          <p:spPr>
            <a:xfrm>
              <a:off x="-3189666" y="4310824"/>
              <a:ext cx="241200" cy="2398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49" dirty="0">
                  <a:solidFill>
                    <a:schemeClr val="bg1"/>
                  </a:solidFill>
                  <a:latin typeface="+mn-lt"/>
                </a:rPr>
                <a:t>9</a:t>
              </a:r>
            </a:p>
          </p:txBody>
        </p:sp>
        <p:sp>
          <p:nvSpPr>
            <p:cNvPr id="136" name="Tijdelijke aanduiding voor tekst 2"/>
            <p:cNvSpPr txBox="1">
              <a:spLocks/>
            </p:cNvSpPr>
            <p:nvPr userDrawn="1"/>
          </p:nvSpPr>
          <p:spPr>
            <a:xfrm>
              <a:off x="-2864382" y="2288112"/>
              <a:ext cx="1422184" cy="172355"/>
            </a:xfrm>
            <a:prstGeom prst="rect">
              <a:avLst/>
            </a:prstGeom>
          </p:spPr>
          <p:txBody>
            <a:bodyPr vert="horz" wrap="none" lIns="0" tIns="0" rIns="0" bIns="0" rtlCol="0">
              <a:spAutoFit/>
            </a:bodyPr>
            <a:lstStyle>
              <a:lvl1pPr marL="0" indent="0" algn="l" defTabSz="914400" rtl="0" eaLnBrk="1" latinLnBrk="0" hangingPunct="1">
                <a:lnSpc>
                  <a:spcPct val="90000"/>
                </a:lnSpc>
                <a:spcBef>
                  <a:spcPts val="600"/>
                </a:spcBef>
                <a:spcAft>
                  <a:spcPts val="600"/>
                </a:spcAft>
                <a:buFont typeface="Arial" panose="020B0604020202020204" pitchFamily="34" charset="0"/>
                <a:buNone/>
                <a:defRPr sz="1800" kern="1200" baseline="0">
                  <a:solidFill>
                    <a:schemeClr val="tx1"/>
                  </a:solidFill>
                  <a:latin typeface="+mn-lt"/>
                  <a:ea typeface="+mn-ea"/>
                  <a:cs typeface="+mn-cs"/>
                </a:defRPr>
              </a:lvl1pPr>
              <a:lvl2pPr marL="176213" indent="-176213" algn="l" defTabSz="914400" rtl="0" eaLnBrk="1" latinLnBrk="0" hangingPunct="1">
                <a:lnSpc>
                  <a:spcPct val="90000"/>
                </a:lnSpc>
                <a:spcBef>
                  <a:spcPts val="600"/>
                </a:spcBef>
                <a:spcAft>
                  <a:spcPts val="600"/>
                </a:spcAft>
                <a:buClr>
                  <a:schemeClr val="accent2"/>
                </a:buClr>
                <a:buFont typeface="Wingdings" panose="05000000000000000000" pitchFamily="2" charset="2"/>
                <a:buChar char="§"/>
                <a:defRPr sz="1800" kern="1200">
                  <a:solidFill>
                    <a:schemeClr val="tx1"/>
                  </a:solidFill>
                  <a:latin typeface="+mn-lt"/>
                  <a:ea typeface="+mn-ea"/>
                  <a:cs typeface="+mn-cs"/>
                </a:defRPr>
              </a:lvl2pPr>
              <a:lvl3pPr marL="360363" indent="-184150" algn="l" defTabSz="914400" rtl="0" eaLnBrk="1" latinLnBrk="0" hangingPunct="1">
                <a:lnSpc>
                  <a:spcPct val="90000"/>
                </a:lnSpc>
                <a:spcBef>
                  <a:spcPts val="600"/>
                </a:spcBef>
                <a:spcAft>
                  <a:spcPts val="600"/>
                </a:spcAft>
                <a:buClr>
                  <a:schemeClr val="accent2"/>
                </a:buClr>
                <a:buFont typeface="Fedra Sans Std Light" pitchFamily="34" charset="0"/>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800" b="0" kern="1200">
                  <a:solidFill>
                    <a:schemeClr val="tx1"/>
                  </a:solidFill>
                  <a:latin typeface="Fedra Sans Std Bold" pitchFamily="34" charset="0"/>
                  <a:ea typeface="Fedra Sans Std Bold" pitchFamily="34" charset="0"/>
                  <a:cs typeface="+mn-cs"/>
                </a:defRPr>
              </a:lvl4pPr>
              <a:lvl5pPr marL="360363" indent="-360363" algn="l" defTabSz="914400" rtl="0" eaLnBrk="1" latinLnBrk="0" hangingPunct="1">
                <a:lnSpc>
                  <a:spcPct val="90000"/>
                </a:lnSpc>
                <a:spcBef>
                  <a:spcPts val="600"/>
                </a:spcBef>
                <a:spcAft>
                  <a:spcPts val="600"/>
                </a:spcAft>
                <a:buClr>
                  <a:schemeClr val="accent2"/>
                </a:buClr>
                <a:buFont typeface="+mj-lt"/>
                <a:buAutoNum type="arabicPeriod"/>
                <a:defRPr sz="1800" kern="1200">
                  <a:solidFill>
                    <a:schemeClr val="tx1"/>
                  </a:solidFill>
                  <a:latin typeface="+mn-lt"/>
                  <a:ea typeface="+mn-ea"/>
                  <a:cs typeface="+mn-cs"/>
                </a:defRPr>
              </a:lvl5pPr>
              <a:lvl6pPr marL="536575" indent="-176213" algn="l" defTabSz="914400" rtl="0" eaLnBrk="1" latinLnBrk="0" hangingPunct="1">
                <a:lnSpc>
                  <a:spcPct val="90000"/>
                </a:lnSpc>
                <a:spcBef>
                  <a:spcPts val="600"/>
                </a:spcBef>
                <a:spcAft>
                  <a:spcPts val="600"/>
                </a:spcAft>
                <a:buClr>
                  <a:schemeClr val="accent2"/>
                </a:buClr>
                <a:buFont typeface="Wingdings" panose="05000000000000000000" pitchFamily="2" charset="2"/>
                <a:buChar char="§"/>
                <a:defRPr sz="1800" kern="1200">
                  <a:solidFill>
                    <a:schemeClr val="tx1"/>
                  </a:solidFill>
                  <a:latin typeface="+mn-lt"/>
                  <a:ea typeface="+mn-ea"/>
                  <a:cs typeface="+mn-cs"/>
                </a:defRPr>
              </a:lvl6pPr>
              <a:lvl7pPr marL="0" indent="0" algn="l" defTabSz="914400" rtl="0" eaLnBrk="1" latinLnBrk="0" hangingPunct="1">
                <a:lnSpc>
                  <a:spcPct val="90000"/>
                </a:lnSpc>
                <a:spcBef>
                  <a:spcPts val="600"/>
                </a:spcBef>
                <a:spcAft>
                  <a:spcPts val="600"/>
                </a:spcAft>
                <a:buClr>
                  <a:schemeClr val="accent1"/>
                </a:buClr>
                <a:buFont typeface="Fedra Sans Std Light" pitchFamily="34" charset="0"/>
                <a:buNone/>
                <a:defRPr sz="1800" kern="1200">
                  <a:solidFill>
                    <a:schemeClr val="accent1"/>
                  </a:solidFill>
                  <a:latin typeface="Fedra Sans Std Bold" pitchFamily="34" charset="0"/>
                  <a:ea typeface="Fedra Sans Std Bold" pitchFamily="34" charset="0"/>
                  <a:cs typeface="+mn-cs"/>
                </a:defRPr>
              </a:lvl7pPr>
              <a:lvl8pPr marL="0" indent="0" algn="l" defTabSz="914400" rtl="0" eaLnBrk="1" latinLnBrk="0" hangingPunct="1">
                <a:lnSpc>
                  <a:spcPct val="90000"/>
                </a:lnSpc>
                <a:spcBef>
                  <a:spcPts val="600"/>
                </a:spcBef>
                <a:spcAft>
                  <a:spcPts val="600"/>
                </a:spcAft>
                <a:buFont typeface="Arial" panose="020B0604020202020204" pitchFamily="34" charset="0"/>
                <a:buNone/>
                <a:defRPr sz="1800" kern="1200" cap="all" baseline="0">
                  <a:solidFill>
                    <a:schemeClr val="accent3"/>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1400" kern="1200">
                  <a:solidFill>
                    <a:schemeClr val="accent2"/>
                  </a:solidFill>
                  <a:latin typeface="+mn-lt"/>
                  <a:ea typeface="+mn-ea"/>
                  <a:cs typeface="+mn-cs"/>
                </a:defRPr>
              </a:lvl9pPr>
            </a:lstStyle>
            <a:p>
              <a:pPr lvl="1">
                <a:lnSpc>
                  <a:spcPct val="80000"/>
                </a:lnSpc>
                <a:spcBef>
                  <a:spcPts val="500"/>
                </a:spcBef>
                <a:spcAft>
                  <a:spcPts val="500"/>
                </a:spcAft>
              </a:pPr>
              <a:r>
                <a:rPr lang="nl-NL" sz="1399" dirty="0">
                  <a:latin typeface="+mn-lt"/>
                </a:rPr>
                <a:t>Bullets (20pt)</a:t>
              </a:r>
            </a:p>
          </p:txBody>
        </p:sp>
        <p:sp>
          <p:nvSpPr>
            <p:cNvPr id="137" name="Tijdelijke aanduiding voor tekst 2"/>
            <p:cNvSpPr txBox="1">
              <a:spLocks/>
            </p:cNvSpPr>
            <p:nvPr userDrawn="1"/>
          </p:nvSpPr>
          <p:spPr>
            <a:xfrm>
              <a:off x="-2864382" y="4361347"/>
              <a:ext cx="1625445" cy="135422"/>
            </a:xfrm>
            <a:prstGeom prst="rect">
              <a:avLst/>
            </a:prstGeom>
          </p:spPr>
          <p:txBody>
            <a:bodyPr vert="horz" wrap="none" lIns="0" tIns="0" rIns="0" bIns="0" rtlCol="0">
              <a:spAutoFit/>
            </a:bodyPr>
            <a:lstStyle>
              <a:lvl1pPr marL="0" indent="0" algn="l" defTabSz="914400" rtl="0" eaLnBrk="1" latinLnBrk="0" hangingPunct="1">
                <a:lnSpc>
                  <a:spcPct val="90000"/>
                </a:lnSpc>
                <a:spcBef>
                  <a:spcPts val="600"/>
                </a:spcBef>
                <a:spcAft>
                  <a:spcPts val="600"/>
                </a:spcAft>
                <a:buFont typeface="Arial" panose="020B0604020202020204" pitchFamily="34" charset="0"/>
                <a:buNone/>
                <a:defRPr sz="1800" kern="1200" baseline="0">
                  <a:solidFill>
                    <a:schemeClr val="tx1"/>
                  </a:solidFill>
                  <a:latin typeface="+mn-lt"/>
                  <a:ea typeface="+mn-ea"/>
                  <a:cs typeface="+mn-cs"/>
                </a:defRPr>
              </a:lvl1pPr>
              <a:lvl2pPr marL="176213" indent="-176213" algn="l" defTabSz="914400" rtl="0" eaLnBrk="1" latinLnBrk="0" hangingPunct="1">
                <a:lnSpc>
                  <a:spcPct val="90000"/>
                </a:lnSpc>
                <a:spcBef>
                  <a:spcPts val="600"/>
                </a:spcBef>
                <a:spcAft>
                  <a:spcPts val="600"/>
                </a:spcAft>
                <a:buClr>
                  <a:schemeClr val="accent2"/>
                </a:buClr>
                <a:buFont typeface="Wingdings" panose="05000000000000000000" pitchFamily="2" charset="2"/>
                <a:buChar char="§"/>
                <a:defRPr sz="1800" kern="1200">
                  <a:solidFill>
                    <a:schemeClr val="tx1"/>
                  </a:solidFill>
                  <a:latin typeface="+mn-lt"/>
                  <a:ea typeface="+mn-ea"/>
                  <a:cs typeface="+mn-cs"/>
                </a:defRPr>
              </a:lvl2pPr>
              <a:lvl3pPr marL="360363" indent="-184150" algn="l" defTabSz="914400" rtl="0" eaLnBrk="1" latinLnBrk="0" hangingPunct="1">
                <a:lnSpc>
                  <a:spcPct val="90000"/>
                </a:lnSpc>
                <a:spcBef>
                  <a:spcPts val="600"/>
                </a:spcBef>
                <a:spcAft>
                  <a:spcPts val="600"/>
                </a:spcAft>
                <a:buClr>
                  <a:schemeClr val="accent2"/>
                </a:buClr>
                <a:buFont typeface="Fedra Sans Std Light" pitchFamily="34" charset="0"/>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800" b="0" kern="1200">
                  <a:solidFill>
                    <a:schemeClr val="tx1"/>
                  </a:solidFill>
                  <a:latin typeface="Fedra Sans Std Bold" pitchFamily="34" charset="0"/>
                  <a:ea typeface="Fedra Sans Std Bold" pitchFamily="34" charset="0"/>
                  <a:cs typeface="+mn-cs"/>
                </a:defRPr>
              </a:lvl4pPr>
              <a:lvl5pPr marL="360363" indent="-360363" algn="l" defTabSz="914400" rtl="0" eaLnBrk="1" latinLnBrk="0" hangingPunct="1">
                <a:lnSpc>
                  <a:spcPct val="90000"/>
                </a:lnSpc>
                <a:spcBef>
                  <a:spcPts val="600"/>
                </a:spcBef>
                <a:spcAft>
                  <a:spcPts val="600"/>
                </a:spcAft>
                <a:buClr>
                  <a:schemeClr val="accent2"/>
                </a:buClr>
                <a:buFont typeface="+mj-lt"/>
                <a:buAutoNum type="arabicPeriod"/>
                <a:defRPr sz="1800" kern="1200">
                  <a:solidFill>
                    <a:schemeClr val="tx1"/>
                  </a:solidFill>
                  <a:latin typeface="+mn-lt"/>
                  <a:ea typeface="+mn-ea"/>
                  <a:cs typeface="+mn-cs"/>
                </a:defRPr>
              </a:lvl5pPr>
              <a:lvl6pPr marL="536575" indent="-176213" algn="l" defTabSz="914400" rtl="0" eaLnBrk="1" latinLnBrk="0" hangingPunct="1">
                <a:lnSpc>
                  <a:spcPct val="90000"/>
                </a:lnSpc>
                <a:spcBef>
                  <a:spcPts val="600"/>
                </a:spcBef>
                <a:spcAft>
                  <a:spcPts val="600"/>
                </a:spcAft>
                <a:buClr>
                  <a:schemeClr val="accent2"/>
                </a:buClr>
                <a:buFont typeface="Wingdings" panose="05000000000000000000" pitchFamily="2" charset="2"/>
                <a:buChar char="§"/>
                <a:defRPr sz="1800" kern="1200">
                  <a:solidFill>
                    <a:schemeClr val="tx1"/>
                  </a:solidFill>
                  <a:latin typeface="+mn-lt"/>
                  <a:ea typeface="+mn-ea"/>
                  <a:cs typeface="+mn-cs"/>
                </a:defRPr>
              </a:lvl6pPr>
              <a:lvl7pPr marL="0" indent="0" algn="l" defTabSz="914400" rtl="0" eaLnBrk="1" latinLnBrk="0" hangingPunct="1">
                <a:lnSpc>
                  <a:spcPct val="90000"/>
                </a:lnSpc>
                <a:spcBef>
                  <a:spcPts val="600"/>
                </a:spcBef>
                <a:spcAft>
                  <a:spcPts val="600"/>
                </a:spcAft>
                <a:buClr>
                  <a:schemeClr val="accent1"/>
                </a:buClr>
                <a:buFont typeface="Fedra Sans Std Light" pitchFamily="34" charset="0"/>
                <a:buNone/>
                <a:defRPr sz="1800" kern="1200">
                  <a:solidFill>
                    <a:schemeClr val="accent1"/>
                  </a:solidFill>
                  <a:latin typeface="Fedra Sans Std Bold" pitchFamily="34" charset="0"/>
                  <a:ea typeface="Fedra Sans Std Bold" pitchFamily="34" charset="0"/>
                  <a:cs typeface="+mn-cs"/>
                </a:defRPr>
              </a:lvl7pPr>
              <a:lvl8pPr marL="0" indent="0" algn="l" defTabSz="914400" rtl="0" eaLnBrk="1" latinLnBrk="0" hangingPunct="1">
                <a:lnSpc>
                  <a:spcPct val="90000"/>
                </a:lnSpc>
                <a:spcBef>
                  <a:spcPts val="600"/>
                </a:spcBef>
                <a:spcAft>
                  <a:spcPts val="600"/>
                </a:spcAft>
                <a:buFont typeface="Arial" panose="020B0604020202020204" pitchFamily="34" charset="0"/>
                <a:buNone/>
                <a:defRPr sz="1800" kern="1200" cap="all" baseline="0">
                  <a:solidFill>
                    <a:schemeClr val="accent3"/>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1400" kern="1200">
                  <a:solidFill>
                    <a:schemeClr val="accent2"/>
                  </a:solidFill>
                  <a:latin typeface="+mn-lt"/>
                  <a:ea typeface="+mn-ea"/>
                  <a:cs typeface="+mn-cs"/>
                </a:defRPr>
              </a:lvl9pPr>
            </a:lstStyle>
            <a:p>
              <a:pPr lvl="8">
                <a:lnSpc>
                  <a:spcPct val="80000"/>
                </a:lnSpc>
                <a:spcBef>
                  <a:spcPts val="500"/>
                </a:spcBef>
                <a:spcAft>
                  <a:spcPts val="500"/>
                </a:spcAft>
              </a:pPr>
              <a:r>
                <a:rPr lang="nl-NL" sz="1099" dirty="0">
                  <a:latin typeface="+mn-lt"/>
                </a:rPr>
                <a:t>Bronvermelding (16pt)</a:t>
              </a:r>
            </a:p>
          </p:txBody>
        </p:sp>
        <p:sp>
          <p:nvSpPr>
            <p:cNvPr id="138" name="Tijdelijke aanduiding voor tekst 2"/>
            <p:cNvSpPr txBox="1">
              <a:spLocks/>
            </p:cNvSpPr>
            <p:nvPr userDrawn="1"/>
          </p:nvSpPr>
          <p:spPr>
            <a:xfrm>
              <a:off x="-2864382" y="2592344"/>
              <a:ext cx="1792478" cy="147733"/>
            </a:xfrm>
            <a:prstGeom prst="rect">
              <a:avLst/>
            </a:prstGeom>
          </p:spPr>
          <p:txBody>
            <a:bodyPr vert="horz" wrap="none" lIns="0" tIns="0" rIns="0" bIns="0" rtlCol="0">
              <a:spAutoFit/>
            </a:bodyPr>
            <a:lstStyle>
              <a:lvl1pPr marL="0" indent="0" algn="l" defTabSz="914400" rtl="0" eaLnBrk="1" latinLnBrk="0" hangingPunct="1">
                <a:lnSpc>
                  <a:spcPct val="90000"/>
                </a:lnSpc>
                <a:spcBef>
                  <a:spcPts val="600"/>
                </a:spcBef>
                <a:spcAft>
                  <a:spcPts val="600"/>
                </a:spcAft>
                <a:buFont typeface="Arial" panose="020B0604020202020204" pitchFamily="34" charset="0"/>
                <a:buNone/>
                <a:defRPr sz="1800" kern="1200" baseline="0">
                  <a:solidFill>
                    <a:schemeClr val="tx1"/>
                  </a:solidFill>
                  <a:latin typeface="+mn-lt"/>
                  <a:ea typeface="+mn-ea"/>
                  <a:cs typeface="+mn-cs"/>
                </a:defRPr>
              </a:lvl1pPr>
              <a:lvl2pPr marL="176213" indent="-176213" algn="l" defTabSz="914400" rtl="0" eaLnBrk="1" latinLnBrk="0" hangingPunct="1">
                <a:lnSpc>
                  <a:spcPct val="90000"/>
                </a:lnSpc>
                <a:spcBef>
                  <a:spcPts val="600"/>
                </a:spcBef>
                <a:spcAft>
                  <a:spcPts val="600"/>
                </a:spcAft>
                <a:buClr>
                  <a:schemeClr val="accent2"/>
                </a:buClr>
                <a:buFont typeface="Wingdings" panose="05000000000000000000" pitchFamily="2" charset="2"/>
                <a:buChar char="§"/>
                <a:defRPr sz="1800" kern="1200">
                  <a:solidFill>
                    <a:schemeClr val="tx1"/>
                  </a:solidFill>
                  <a:latin typeface="+mn-lt"/>
                  <a:ea typeface="+mn-ea"/>
                  <a:cs typeface="+mn-cs"/>
                </a:defRPr>
              </a:lvl2pPr>
              <a:lvl3pPr marL="360363" indent="-184150" algn="l" defTabSz="914400" rtl="0" eaLnBrk="1" latinLnBrk="0" hangingPunct="1">
                <a:lnSpc>
                  <a:spcPct val="90000"/>
                </a:lnSpc>
                <a:spcBef>
                  <a:spcPts val="600"/>
                </a:spcBef>
                <a:spcAft>
                  <a:spcPts val="600"/>
                </a:spcAft>
                <a:buClr>
                  <a:schemeClr val="accent2"/>
                </a:buClr>
                <a:buFont typeface="Fedra Sans Std Light" pitchFamily="34" charset="0"/>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800" b="0" kern="1200">
                  <a:solidFill>
                    <a:schemeClr val="tx1"/>
                  </a:solidFill>
                  <a:latin typeface="Fedra Sans Std Bold" pitchFamily="34" charset="0"/>
                  <a:ea typeface="Fedra Sans Std Bold" pitchFamily="34" charset="0"/>
                  <a:cs typeface="+mn-cs"/>
                </a:defRPr>
              </a:lvl4pPr>
              <a:lvl5pPr marL="360363" indent="-360363" algn="l" defTabSz="914400" rtl="0" eaLnBrk="1" latinLnBrk="0" hangingPunct="1">
                <a:lnSpc>
                  <a:spcPct val="90000"/>
                </a:lnSpc>
                <a:spcBef>
                  <a:spcPts val="600"/>
                </a:spcBef>
                <a:spcAft>
                  <a:spcPts val="600"/>
                </a:spcAft>
                <a:buClr>
                  <a:schemeClr val="accent2"/>
                </a:buClr>
                <a:buFont typeface="+mj-lt"/>
                <a:buAutoNum type="arabicPeriod"/>
                <a:defRPr sz="1800" kern="1200">
                  <a:solidFill>
                    <a:schemeClr val="tx1"/>
                  </a:solidFill>
                  <a:latin typeface="+mn-lt"/>
                  <a:ea typeface="+mn-ea"/>
                  <a:cs typeface="+mn-cs"/>
                </a:defRPr>
              </a:lvl5pPr>
              <a:lvl6pPr marL="536575" indent="-176213" algn="l" defTabSz="914400" rtl="0" eaLnBrk="1" latinLnBrk="0" hangingPunct="1">
                <a:lnSpc>
                  <a:spcPct val="90000"/>
                </a:lnSpc>
                <a:spcBef>
                  <a:spcPts val="600"/>
                </a:spcBef>
                <a:spcAft>
                  <a:spcPts val="600"/>
                </a:spcAft>
                <a:buClr>
                  <a:schemeClr val="accent2"/>
                </a:buClr>
                <a:buFont typeface="Wingdings" panose="05000000000000000000" pitchFamily="2" charset="2"/>
                <a:buChar char="§"/>
                <a:defRPr sz="1800" kern="1200">
                  <a:solidFill>
                    <a:schemeClr val="tx1"/>
                  </a:solidFill>
                  <a:latin typeface="+mn-lt"/>
                  <a:ea typeface="+mn-ea"/>
                  <a:cs typeface="+mn-cs"/>
                </a:defRPr>
              </a:lvl6pPr>
              <a:lvl7pPr marL="0" indent="0" algn="l" defTabSz="914400" rtl="0" eaLnBrk="1" latinLnBrk="0" hangingPunct="1">
                <a:lnSpc>
                  <a:spcPct val="90000"/>
                </a:lnSpc>
                <a:spcBef>
                  <a:spcPts val="600"/>
                </a:spcBef>
                <a:spcAft>
                  <a:spcPts val="600"/>
                </a:spcAft>
                <a:buClr>
                  <a:schemeClr val="accent1"/>
                </a:buClr>
                <a:buFont typeface="Fedra Sans Std Light" pitchFamily="34" charset="0"/>
                <a:buNone/>
                <a:defRPr sz="1800" kern="1200">
                  <a:solidFill>
                    <a:schemeClr val="accent1"/>
                  </a:solidFill>
                  <a:latin typeface="Fedra Sans Std Bold" pitchFamily="34" charset="0"/>
                  <a:ea typeface="Fedra Sans Std Bold" pitchFamily="34" charset="0"/>
                  <a:cs typeface="+mn-cs"/>
                </a:defRPr>
              </a:lvl7pPr>
              <a:lvl8pPr marL="0" indent="0" algn="l" defTabSz="914400" rtl="0" eaLnBrk="1" latinLnBrk="0" hangingPunct="1">
                <a:lnSpc>
                  <a:spcPct val="90000"/>
                </a:lnSpc>
                <a:spcBef>
                  <a:spcPts val="600"/>
                </a:spcBef>
                <a:spcAft>
                  <a:spcPts val="600"/>
                </a:spcAft>
                <a:buFont typeface="Arial" panose="020B0604020202020204" pitchFamily="34" charset="0"/>
                <a:buNone/>
                <a:defRPr sz="1800" kern="1200" cap="all" baseline="0">
                  <a:solidFill>
                    <a:schemeClr val="accent3"/>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1400" kern="1200">
                  <a:solidFill>
                    <a:schemeClr val="accent2"/>
                  </a:solidFill>
                  <a:latin typeface="+mn-lt"/>
                  <a:ea typeface="+mn-ea"/>
                  <a:cs typeface="+mn-cs"/>
                </a:defRPr>
              </a:lvl9pPr>
            </a:lstStyle>
            <a:p>
              <a:pPr lvl="2">
                <a:lnSpc>
                  <a:spcPct val="80000"/>
                </a:lnSpc>
                <a:spcBef>
                  <a:spcPts val="500"/>
                </a:spcBef>
                <a:spcAft>
                  <a:spcPts val="500"/>
                </a:spcAft>
              </a:pPr>
              <a:r>
                <a:rPr lang="nl-NL" sz="1199" dirty="0">
                  <a:latin typeface="+mn-lt"/>
                </a:rPr>
                <a:t>Sub-bullets (18pt)</a:t>
              </a:r>
            </a:p>
          </p:txBody>
        </p:sp>
        <p:sp>
          <p:nvSpPr>
            <p:cNvPr id="139" name="Tijdelijke aanduiding voor tekst 2"/>
            <p:cNvSpPr txBox="1">
              <a:spLocks/>
            </p:cNvSpPr>
            <p:nvPr userDrawn="1"/>
          </p:nvSpPr>
          <p:spPr>
            <a:xfrm>
              <a:off x="-2864382" y="2875674"/>
              <a:ext cx="2598468" cy="172355"/>
            </a:xfrm>
            <a:prstGeom prst="rect">
              <a:avLst/>
            </a:prstGeom>
          </p:spPr>
          <p:txBody>
            <a:bodyPr vert="horz" wrap="none" lIns="0" tIns="0" rIns="0" bIns="0" rtlCol="0">
              <a:spAutoFit/>
            </a:bodyPr>
            <a:lstStyle>
              <a:lvl1pPr marL="0" indent="0" algn="l" defTabSz="914400" rtl="0" eaLnBrk="1" latinLnBrk="0" hangingPunct="1">
                <a:lnSpc>
                  <a:spcPct val="90000"/>
                </a:lnSpc>
                <a:spcBef>
                  <a:spcPts val="600"/>
                </a:spcBef>
                <a:spcAft>
                  <a:spcPts val="600"/>
                </a:spcAft>
                <a:buFont typeface="Arial" panose="020B0604020202020204" pitchFamily="34" charset="0"/>
                <a:buNone/>
                <a:defRPr sz="1800" kern="1200" baseline="0">
                  <a:solidFill>
                    <a:schemeClr val="tx1"/>
                  </a:solidFill>
                  <a:latin typeface="+mn-lt"/>
                  <a:ea typeface="+mn-ea"/>
                  <a:cs typeface="+mn-cs"/>
                </a:defRPr>
              </a:lvl1pPr>
              <a:lvl2pPr marL="176213" indent="-176213" algn="l" defTabSz="914400" rtl="0" eaLnBrk="1" latinLnBrk="0" hangingPunct="1">
                <a:lnSpc>
                  <a:spcPct val="90000"/>
                </a:lnSpc>
                <a:spcBef>
                  <a:spcPts val="600"/>
                </a:spcBef>
                <a:spcAft>
                  <a:spcPts val="600"/>
                </a:spcAft>
                <a:buClr>
                  <a:schemeClr val="accent2"/>
                </a:buClr>
                <a:buFont typeface="Wingdings" panose="05000000000000000000" pitchFamily="2" charset="2"/>
                <a:buChar char="§"/>
                <a:defRPr sz="1800" kern="1200">
                  <a:solidFill>
                    <a:schemeClr val="tx1"/>
                  </a:solidFill>
                  <a:latin typeface="+mn-lt"/>
                  <a:ea typeface="+mn-ea"/>
                  <a:cs typeface="+mn-cs"/>
                </a:defRPr>
              </a:lvl2pPr>
              <a:lvl3pPr marL="360363" indent="-184150" algn="l" defTabSz="914400" rtl="0" eaLnBrk="1" latinLnBrk="0" hangingPunct="1">
                <a:lnSpc>
                  <a:spcPct val="90000"/>
                </a:lnSpc>
                <a:spcBef>
                  <a:spcPts val="600"/>
                </a:spcBef>
                <a:spcAft>
                  <a:spcPts val="600"/>
                </a:spcAft>
                <a:buClr>
                  <a:schemeClr val="accent2"/>
                </a:buClr>
                <a:buFont typeface="Fedra Sans Std Light" pitchFamily="34" charset="0"/>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800" b="0" kern="1200">
                  <a:solidFill>
                    <a:schemeClr val="tx1"/>
                  </a:solidFill>
                  <a:latin typeface="Fedra Sans Std Bold" pitchFamily="34" charset="0"/>
                  <a:ea typeface="Fedra Sans Std Bold" pitchFamily="34" charset="0"/>
                  <a:cs typeface="+mn-cs"/>
                </a:defRPr>
              </a:lvl4pPr>
              <a:lvl5pPr marL="360363" indent="-360363" algn="l" defTabSz="914400" rtl="0" eaLnBrk="1" latinLnBrk="0" hangingPunct="1">
                <a:lnSpc>
                  <a:spcPct val="90000"/>
                </a:lnSpc>
                <a:spcBef>
                  <a:spcPts val="600"/>
                </a:spcBef>
                <a:spcAft>
                  <a:spcPts val="600"/>
                </a:spcAft>
                <a:buClr>
                  <a:schemeClr val="accent2"/>
                </a:buClr>
                <a:buFont typeface="+mj-lt"/>
                <a:buAutoNum type="arabicPeriod"/>
                <a:defRPr sz="1800" kern="1200">
                  <a:solidFill>
                    <a:schemeClr val="tx1"/>
                  </a:solidFill>
                  <a:latin typeface="+mn-lt"/>
                  <a:ea typeface="+mn-ea"/>
                  <a:cs typeface="+mn-cs"/>
                </a:defRPr>
              </a:lvl5pPr>
              <a:lvl6pPr marL="536575" indent="-176213" algn="l" defTabSz="914400" rtl="0" eaLnBrk="1" latinLnBrk="0" hangingPunct="1">
                <a:lnSpc>
                  <a:spcPct val="90000"/>
                </a:lnSpc>
                <a:spcBef>
                  <a:spcPts val="600"/>
                </a:spcBef>
                <a:spcAft>
                  <a:spcPts val="600"/>
                </a:spcAft>
                <a:buClr>
                  <a:schemeClr val="accent2"/>
                </a:buClr>
                <a:buFont typeface="Wingdings" panose="05000000000000000000" pitchFamily="2" charset="2"/>
                <a:buChar char="§"/>
                <a:defRPr sz="1800" kern="1200">
                  <a:solidFill>
                    <a:schemeClr val="tx1"/>
                  </a:solidFill>
                  <a:latin typeface="+mn-lt"/>
                  <a:ea typeface="+mn-ea"/>
                  <a:cs typeface="+mn-cs"/>
                </a:defRPr>
              </a:lvl6pPr>
              <a:lvl7pPr marL="0" indent="0" algn="l" defTabSz="914400" rtl="0" eaLnBrk="1" latinLnBrk="0" hangingPunct="1">
                <a:lnSpc>
                  <a:spcPct val="90000"/>
                </a:lnSpc>
                <a:spcBef>
                  <a:spcPts val="600"/>
                </a:spcBef>
                <a:spcAft>
                  <a:spcPts val="600"/>
                </a:spcAft>
                <a:buClr>
                  <a:schemeClr val="accent1"/>
                </a:buClr>
                <a:buFont typeface="Fedra Sans Std Light" pitchFamily="34" charset="0"/>
                <a:buNone/>
                <a:defRPr sz="1800" kern="1200">
                  <a:solidFill>
                    <a:schemeClr val="accent1"/>
                  </a:solidFill>
                  <a:latin typeface="Fedra Sans Std Bold" pitchFamily="34" charset="0"/>
                  <a:ea typeface="Fedra Sans Std Bold" pitchFamily="34" charset="0"/>
                  <a:cs typeface="+mn-cs"/>
                </a:defRPr>
              </a:lvl7pPr>
              <a:lvl8pPr marL="0" indent="0" algn="l" defTabSz="914400" rtl="0" eaLnBrk="1" latinLnBrk="0" hangingPunct="1">
                <a:lnSpc>
                  <a:spcPct val="90000"/>
                </a:lnSpc>
                <a:spcBef>
                  <a:spcPts val="600"/>
                </a:spcBef>
                <a:spcAft>
                  <a:spcPts val="600"/>
                </a:spcAft>
                <a:buFont typeface="Arial" panose="020B0604020202020204" pitchFamily="34" charset="0"/>
                <a:buNone/>
                <a:defRPr sz="1800" kern="1200" cap="all" baseline="0">
                  <a:solidFill>
                    <a:schemeClr val="accent3"/>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1400" kern="1200">
                  <a:solidFill>
                    <a:schemeClr val="accent2"/>
                  </a:solidFill>
                  <a:latin typeface="+mn-lt"/>
                  <a:ea typeface="+mn-ea"/>
                  <a:cs typeface="+mn-cs"/>
                </a:defRPr>
              </a:lvl9pPr>
            </a:lstStyle>
            <a:p>
              <a:pPr lvl="3">
                <a:lnSpc>
                  <a:spcPct val="80000"/>
                </a:lnSpc>
                <a:spcBef>
                  <a:spcPts val="500"/>
                </a:spcBef>
                <a:spcAft>
                  <a:spcPts val="500"/>
                </a:spcAft>
              </a:pPr>
              <a:r>
                <a:rPr lang="nl-NL" sz="1399" dirty="0">
                  <a:latin typeface="+mn-lt"/>
                </a:rPr>
                <a:t>Sub-kop donkerblauw (20pt)</a:t>
              </a:r>
            </a:p>
          </p:txBody>
        </p:sp>
        <p:sp>
          <p:nvSpPr>
            <p:cNvPr id="140" name="Tijdelijke aanduiding voor tekst 2"/>
            <p:cNvSpPr txBox="1">
              <a:spLocks/>
            </p:cNvSpPr>
            <p:nvPr userDrawn="1"/>
          </p:nvSpPr>
          <p:spPr>
            <a:xfrm>
              <a:off x="-2864382" y="3169455"/>
              <a:ext cx="2081019" cy="172355"/>
            </a:xfrm>
            <a:prstGeom prst="rect">
              <a:avLst/>
            </a:prstGeom>
          </p:spPr>
          <p:txBody>
            <a:bodyPr vert="horz" wrap="none" lIns="0" tIns="0" rIns="0" bIns="0" rtlCol="0">
              <a:spAutoFit/>
            </a:bodyPr>
            <a:lstStyle>
              <a:lvl1pPr marL="0" indent="0" algn="l" defTabSz="914400" rtl="0" eaLnBrk="1" latinLnBrk="0" hangingPunct="1">
                <a:lnSpc>
                  <a:spcPct val="90000"/>
                </a:lnSpc>
                <a:spcBef>
                  <a:spcPts val="600"/>
                </a:spcBef>
                <a:spcAft>
                  <a:spcPts val="600"/>
                </a:spcAft>
                <a:buFont typeface="Arial" panose="020B0604020202020204" pitchFamily="34" charset="0"/>
                <a:buNone/>
                <a:defRPr sz="1800" kern="1200" baseline="0">
                  <a:solidFill>
                    <a:schemeClr val="tx1"/>
                  </a:solidFill>
                  <a:latin typeface="+mn-lt"/>
                  <a:ea typeface="+mn-ea"/>
                  <a:cs typeface="+mn-cs"/>
                </a:defRPr>
              </a:lvl1pPr>
              <a:lvl2pPr marL="176213" indent="-176213" algn="l" defTabSz="914400" rtl="0" eaLnBrk="1" latinLnBrk="0" hangingPunct="1">
                <a:lnSpc>
                  <a:spcPct val="90000"/>
                </a:lnSpc>
                <a:spcBef>
                  <a:spcPts val="600"/>
                </a:spcBef>
                <a:spcAft>
                  <a:spcPts val="600"/>
                </a:spcAft>
                <a:buClr>
                  <a:schemeClr val="accent2"/>
                </a:buClr>
                <a:buFont typeface="Wingdings" panose="05000000000000000000" pitchFamily="2" charset="2"/>
                <a:buChar char="§"/>
                <a:defRPr sz="1800" kern="1200">
                  <a:solidFill>
                    <a:schemeClr val="tx1"/>
                  </a:solidFill>
                  <a:latin typeface="+mn-lt"/>
                  <a:ea typeface="+mn-ea"/>
                  <a:cs typeface="+mn-cs"/>
                </a:defRPr>
              </a:lvl2pPr>
              <a:lvl3pPr marL="360363" indent="-184150" algn="l" defTabSz="914400" rtl="0" eaLnBrk="1" latinLnBrk="0" hangingPunct="1">
                <a:lnSpc>
                  <a:spcPct val="90000"/>
                </a:lnSpc>
                <a:spcBef>
                  <a:spcPts val="600"/>
                </a:spcBef>
                <a:spcAft>
                  <a:spcPts val="600"/>
                </a:spcAft>
                <a:buClr>
                  <a:schemeClr val="accent2"/>
                </a:buClr>
                <a:buFont typeface="Fedra Sans Std Light" pitchFamily="34" charset="0"/>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800" b="0" kern="1200">
                  <a:solidFill>
                    <a:schemeClr val="tx1"/>
                  </a:solidFill>
                  <a:latin typeface="Fedra Sans Std Bold" pitchFamily="34" charset="0"/>
                  <a:ea typeface="Fedra Sans Std Bold" pitchFamily="34" charset="0"/>
                  <a:cs typeface="+mn-cs"/>
                </a:defRPr>
              </a:lvl4pPr>
              <a:lvl5pPr marL="360363" indent="-360363" algn="l" defTabSz="914400" rtl="0" eaLnBrk="1" latinLnBrk="0" hangingPunct="1">
                <a:lnSpc>
                  <a:spcPct val="90000"/>
                </a:lnSpc>
                <a:spcBef>
                  <a:spcPts val="600"/>
                </a:spcBef>
                <a:spcAft>
                  <a:spcPts val="600"/>
                </a:spcAft>
                <a:buClr>
                  <a:schemeClr val="accent2"/>
                </a:buClr>
                <a:buFont typeface="+mj-lt"/>
                <a:buAutoNum type="arabicPeriod"/>
                <a:defRPr sz="1800" kern="1200">
                  <a:solidFill>
                    <a:schemeClr val="tx1"/>
                  </a:solidFill>
                  <a:latin typeface="+mn-lt"/>
                  <a:ea typeface="+mn-ea"/>
                  <a:cs typeface="+mn-cs"/>
                </a:defRPr>
              </a:lvl5pPr>
              <a:lvl6pPr marL="536575" indent="-176213" algn="l" defTabSz="914400" rtl="0" eaLnBrk="1" latinLnBrk="0" hangingPunct="1">
                <a:lnSpc>
                  <a:spcPct val="90000"/>
                </a:lnSpc>
                <a:spcBef>
                  <a:spcPts val="600"/>
                </a:spcBef>
                <a:spcAft>
                  <a:spcPts val="600"/>
                </a:spcAft>
                <a:buClr>
                  <a:schemeClr val="accent2"/>
                </a:buClr>
                <a:buFont typeface="Wingdings" panose="05000000000000000000" pitchFamily="2" charset="2"/>
                <a:buChar char="§"/>
                <a:defRPr sz="1800" kern="1200">
                  <a:solidFill>
                    <a:schemeClr val="tx1"/>
                  </a:solidFill>
                  <a:latin typeface="+mn-lt"/>
                  <a:ea typeface="+mn-ea"/>
                  <a:cs typeface="+mn-cs"/>
                </a:defRPr>
              </a:lvl6pPr>
              <a:lvl7pPr marL="0" indent="0" algn="l" defTabSz="914400" rtl="0" eaLnBrk="1" latinLnBrk="0" hangingPunct="1">
                <a:lnSpc>
                  <a:spcPct val="90000"/>
                </a:lnSpc>
                <a:spcBef>
                  <a:spcPts val="600"/>
                </a:spcBef>
                <a:spcAft>
                  <a:spcPts val="600"/>
                </a:spcAft>
                <a:buClr>
                  <a:schemeClr val="accent1"/>
                </a:buClr>
                <a:buFont typeface="Fedra Sans Std Light" pitchFamily="34" charset="0"/>
                <a:buNone/>
                <a:defRPr sz="1800" kern="1200">
                  <a:solidFill>
                    <a:schemeClr val="accent1"/>
                  </a:solidFill>
                  <a:latin typeface="Fedra Sans Std Bold" pitchFamily="34" charset="0"/>
                  <a:ea typeface="Fedra Sans Std Bold" pitchFamily="34" charset="0"/>
                  <a:cs typeface="+mn-cs"/>
                </a:defRPr>
              </a:lvl7pPr>
              <a:lvl8pPr marL="0" indent="0" algn="l" defTabSz="914400" rtl="0" eaLnBrk="1" latinLnBrk="0" hangingPunct="1">
                <a:lnSpc>
                  <a:spcPct val="90000"/>
                </a:lnSpc>
                <a:spcBef>
                  <a:spcPts val="600"/>
                </a:spcBef>
                <a:spcAft>
                  <a:spcPts val="600"/>
                </a:spcAft>
                <a:buFont typeface="Arial" panose="020B0604020202020204" pitchFamily="34" charset="0"/>
                <a:buNone/>
                <a:defRPr sz="1800" kern="1200" cap="all" baseline="0">
                  <a:solidFill>
                    <a:schemeClr val="accent3"/>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1400" kern="1200">
                  <a:solidFill>
                    <a:schemeClr val="accent2"/>
                  </a:solidFill>
                  <a:latin typeface="+mn-lt"/>
                  <a:ea typeface="+mn-ea"/>
                  <a:cs typeface="+mn-cs"/>
                </a:defRPr>
              </a:lvl9pPr>
            </a:lstStyle>
            <a:p>
              <a:pPr lvl="4">
                <a:lnSpc>
                  <a:spcPct val="80000"/>
                </a:lnSpc>
                <a:spcBef>
                  <a:spcPts val="500"/>
                </a:spcBef>
                <a:spcAft>
                  <a:spcPts val="500"/>
                </a:spcAft>
              </a:pPr>
              <a:r>
                <a:rPr lang="nl-NL" sz="1399" dirty="0">
                  <a:latin typeface="+mn-lt"/>
                </a:rPr>
                <a:t>Opsomming (20pt)</a:t>
              </a:r>
            </a:p>
          </p:txBody>
        </p:sp>
        <p:sp>
          <p:nvSpPr>
            <p:cNvPr id="141" name="Tijdelijke aanduiding voor tekst 2"/>
            <p:cNvSpPr txBox="1">
              <a:spLocks/>
            </p:cNvSpPr>
            <p:nvPr userDrawn="1"/>
          </p:nvSpPr>
          <p:spPr>
            <a:xfrm>
              <a:off x="-2864382" y="3461088"/>
              <a:ext cx="1995739" cy="172355"/>
            </a:xfrm>
            <a:prstGeom prst="rect">
              <a:avLst/>
            </a:prstGeom>
          </p:spPr>
          <p:txBody>
            <a:bodyPr vert="horz" wrap="none" lIns="0" tIns="0" rIns="0" bIns="0" rtlCol="0">
              <a:spAutoFit/>
            </a:bodyPr>
            <a:lstStyle>
              <a:lvl1pPr marL="0" indent="0" algn="l" defTabSz="914400" rtl="0" eaLnBrk="1" latinLnBrk="0" hangingPunct="1">
                <a:lnSpc>
                  <a:spcPct val="90000"/>
                </a:lnSpc>
                <a:spcBef>
                  <a:spcPts val="600"/>
                </a:spcBef>
                <a:spcAft>
                  <a:spcPts val="600"/>
                </a:spcAft>
                <a:buFont typeface="Arial" panose="020B0604020202020204" pitchFamily="34" charset="0"/>
                <a:buNone/>
                <a:defRPr sz="1800" kern="1200" baseline="0">
                  <a:solidFill>
                    <a:schemeClr val="tx1"/>
                  </a:solidFill>
                  <a:latin typeface="+mn-lt"/>
                  <a:ea typeface="+mn-ea"/>
                  <a:cs typeface="+mn-cs"/>
                </a:defRPr>
              </a:lvl1pPr>
              <a:lvl2pPr marL="176213" indent="-176213" algn="l" defTabSz="914400" rtl="0" eaLnBrk="1" latinLnBrk="0" hangingPunct="1">
                <a:lnSpc>
                  <a:spcPct val="90000"/>
                </a:lnSpc>
                <a:spcBef>
                  <a:spcPts val="600"/>
                </a:spcBef>
                <a:spcAft>
                  <a:spcPts val="600"/>
                </a:spcAft>
                <a:buClr>
                  <a:schemeClr val="accent2"/>
                </a:buClr>
                <a:buFont typeface="Wingdings" panose="05000000000000000000" pitchFamily="2" charset="2"/>
                <a:buChar char="§"/>
                <a:defRPr sz="1800" kern="1200">
                  <a:solidFill>
                    <a:schemeClr val="tx1"/>
                  </a:solidFill>
                  <a:latin typeface="+mn-lt"/>
                  <a:ea typeface="+mn-ea"/>
                  <a:cs typeface="+mn-cs"/>
                </a:defRPr>
              </a:lvl2pPr>
              <a:lvl3pPr marL="360363" indent="-184150" algn="l" defTabSz="914400" rtl="0" eaLnBrk="1" latinLnBrk="0" hangingPunct="1">
                <a:lnSpc>
                  <a:spcPct val="90000"/>
                </a:lnSpc>
                <a:spcBef>
                  <a:spcPts val="600"/>
                </a:spcBef>
                <a:spcAft>
                  <a:spcPts val="600"/>
                </a:spcAft>
                <a:buClr>
                  <a:schemeClr val="accent2"/>
                </a:buClr>
                <a:buFont typeface="Fedra Sans Std Light" pitchFamily="34" charset="0"/>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800" b="0" kern="1200">
                  <a:solidFill>
                    <a:schemeClr val="tx1"/>
                  </a:solidFill>
                  <a:latin typeface="Fedra Sans Std Bold" pitchFamily="34" charset="0"/>
                  <a:ea typeface="Fedra Sans Std Bold" pitchFamily="34" charset="0"/>
                  <a:cs typeface="+mn-cs"/>
                </a:defRPr>
              </a:lvl4pPr>
              <a:lvl5pPr marL="360363" indent="-360363" algn="l" defTabSz="914400" rtl="0" eaLnBrk="1" latinLnBrk="0" hangingPunct="1">
                <a:lnSpc>
                  <a:spcPct val="90000"/>
                </a:lnSpc>
                <a:spcBef>
                  <a:spcPts val="600"/>
                </a:spcBef>
                <a:spcAft>
                  <a:spcPts val="600"/>
                </a:spcAft>
                <a:buClr>
                  <a:schemeClr val="accent2"/>
                </a:buClr>
                <a:buFont typeface="+mj-lt"/>
                <a:buAutoNum type="arabicPeriod"/>
                <a:defRPr sz="1800" kern="1200">
                  <a:solidFill>
                    <a:schemeClr val="tx1"/>
                  </a:solidFill>
                  <a:latin typeface="+mn-lt"/>
                  <a:ea typeface="+mn-ea"/>
                  <a:cs typeface="+mn-cs"/>
                </a:defRPr>
              </a:lvl5pPr>
              <a:lvl6pPr marL="536575" indent="-176213" algn="l" defTabSz="914400" rtl="0" eaLnBrk="1" latinLnBrk="0" hangingPunct="1">
                <a:lnSpc>
                  <a:spcPct val="90000"/>
                </a:lnSpc>
                <a:spcBef>
                  <a:spcPts val="600"/>
                </a:spcBef>
                <a:spcAft>
                  <a:spcPts val="600"/>
                </a:spcAft>
                <a:buClr>
                  <a:schemeClr val="accent2"/>
                </a:buClr>
                <a:buFont typeface="Wingdings" panose="05000000000000000000" pitchFamily="2" charset="2"/>
                <a:buChar char="§"/>
                <a:defRPr sz="1800" kern="1200">
                  <a:solidFill>
                    <a:schemeClr val="tx1"/>
                  </a:solidFill>
                  <a:latin typeface="+mn-lt"/>
                  <a:ea typeface="+mn-ea"/>
                  <a:cs typeface="+mn-cs"/>
                </a:defRPr>
              </a:lvl6pPr>
              <a:lvl7pPr marL="0" indent="0" algn="l" defTabSz="914400" rtl="0" eaLnBrk="1" latinLnBrk="0" hangingPunct="1">
                <a:lnSpc>
                  <a:spcPct val="90000"/>
                </a:lnSpc>
                <a:spcBef>
                  <a:spcPts val="600"/>
                </a:spcBef>
                <a:spcAft>
                  <a:spcPts val="600"/>
                </a:spcAft>
                <a:buClr>
                  <a:schemeClr val="accent1"/>
                </a:buClr>
                <a:buFont typeface="Fedra Sans Std Light" pitchFamily="34" charset="0"/>
                <a:buNone/>
                <a:defRPr sz="1800" kern="1200">
                  <a:solidFill>
                    <a:schemeClr val="accent1"/>
                  </a:solidFill>
                  <a:latin typeface="Fedra Sans Std Bold" pitchFamily="34" charset="0"/>
                  <a:ea typeface="Fedra Sans Std Bold" pitchFamily="34" charset="0"/>
                  <a:cs typeface="+mn-cs"/>
                </a:defRPr>
              </a:lvl7pPr>
              <a:lvl8pPr marL="0" indent="0" algn="l" defTabSz="914400" rtl="0" eaLnBrk="1" latinLnBrk="0" hangingPunct="1">
                <a:lnSpc>
                  <a:spcPct val="90000"/>
                </a:lnSpc>
                <a:spcBef>
                  <a:spcPts val="600"/>
                </a:spcBef>
                <a:spcAft>
                  <a:spcPts val="600"/>
                </a:spcAft>
                <a:buFont typeface="Arial" panose="020B0604020202020204" pitchFamily="34" charset="0"/>
                <a:buNone/>
                <a:defRPr sz="1800" kern="1200" cap="all" baseline="0">
                  <a:solidFill>
                    <a:schemeClr val="accent3"/>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1400" kern="1200">
                  <a:solidFill>
                    <a:schemeClr val="accent2"/>
                  </a:solidFill>
                  <a:latin typeface="+mn-lt"/>
                  <a:ea typeface="+mn-ea"/>
                  <a:cs typeface="+mn-cs"/>
                </a:defRPr>
              </a:lvl9pPr>
            </a:lstStyle>
            <a:p>
              <a:pPr lvl="5">
                <a:lnSpc>
                  <a:spcPct val="80000"/>
                </a:lnSpc>
                <a:spcBef>
                  <a:spcPts val="500"/>
                </a:spcBef>
                <a:spcAft>
                  <a:spcPts val="500"/>
                </a:spcAft>
              </a:pPr>
              <a:r>
                <a:rPr lang="nl-NL" sz="1399" dirty="0">
                  <a:latin typeface="+mn-lt"/>
                </a:rPr>
                <a:t>Bullets # (18pt)</a:t>
              </a:r>
            </a:p>
          </p:txBody>
        </p:sp>
        <p:sp>
          <p:nvSpPr>
            <p:cNvPr id="142" name="Tijdelijke aanduiding voor tekst 2"/>
            <p:cNvSpPr txBox="1">
              <a:spLocks/>
            </p:cNvSpPr>
            <p:nvPr userDrawn="1"/>
          </p:nvSpPr>
          <p:spPr>
            <a:xfrm>
              <a:off x="-2864382" y="3757017"/>
              <a:ext cx="2425216" cy="172355"/>
            </a:xfrm>
            <a:prstGeom prst="rect">
              <a:avLst/>
            </a:prstGeom>
          </p:spPr>
          <p:txBody>
            <a:bodyPr vert="horz" wrap="none" lIns="0" tIns="0" rIns="0" bIns="0" rtlCol="0">
              <a:spAutoFit/>
            </a:bodyPr>
            <a:lstStyle>
              <a:lvl1pPr marL="0" indent="0" algn="l" defTabSz="914400" rtl="0" eaLnBrk="1" latinLnBrk="0" hangingPunct="1">
                <a:lnSpc>
                  <a:spcPct val="90000"/>
                </a:lnSpc>
                <a:spcBef>
                  <a:spcPts val="600"/>
                </a:spcBef>
                <a:spcAft>
                  <a:spcPts val="600"/>
                </a:spcAft>
                <a:buFont typeface="Arial" panose="020B0604020202020204" pitchFamily="34" charset="0"/>
                <a:buNone/>
                <a:defRPr sz="1800" kern="1200" baseline="0">
                  <a:solidFill>
                    <a:schemeClr val="tx1"/>
                  </a:solidFill>
                  <a:latin typeface="+mn-lt"/>
                  <a:ea typeface="+mn-ea"/>
                  <a:cs typeface="+mn-cs"/>
                </a:defRPr>
              </a:lvl1pPr>
              <a:lvl2pPr marL="176213" indent="-176213" algn="l" defTabSz="914400" rtl="0" eaLnBrk="1" latinLnBrk="0" hangingPunct="1">
                <a:lnSpc>
                  <a:spcPct val="90000"/>
                </a:lnSpc>
                <a:spcBef>
                  <a:spcPts val="600"/>
                </a:spcBef>
                <a:spcAft>
                  <a:spcPts val="600"/>
                </a:spcAft>
                <a:buClr>
                  <a:schemeClr val="accent2"/>
                </a:buClr>
                <a:buFont typeface="Wingdings" panose="05000000000000000000" pitchFamily="2" charset="2"/>
                <a:buChar char="§"/>
                <a:defRPr sz="1800" kern="1200">
                  <a:solidFill>
                    <a:schemeClr val="tx1"/>
                  </a:solidFill>
                  <a:latin typeface="+mn-lt"/>
                  <a:ea typeface="+mn-ea"/>
                  <a:cs typeface="+mn-cs"/>
                </a:defRPr>
              </a:lvl2pPr>
              <a:lvl3pPr marL="360363" indent="-184150" algn="l" defTabSz="914400" rtl="0" eaLnBrk="1" latinLnBrk="0" hangingPunct="1">
                <a:lnSpc>
                  <a:spcPct val="90000"/>
                </a:lnSpc>
                <a:spcBef>
                  <a:spcPts val="600"/>
                </a:spcBef>
                <a:spcAft>
                  <a:spcPts val="600"/>
                </a:spcAft>
                <a:buClr>
                  <a:schemeClr val="accent2"/>
                </a:buClr>
                <a:buFont typeface="Fedra Sans Std Light" pitchFamily="34" charset="0"/>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800" b="0" kern="1200">
                  <a:solidFill>
                    <a:schemeClr val="tx1"/>
                  </a:solidFill>
                  <a:latin typeface="Fedra Sans Std Bold" pitchFamily="34" charset="0"/>
                  <a:ea typeface="Fedra Sans Std Bold" pitchFamily="34" charset="0"/>
                  <a:cs typeface="+mn-cs"/>
                </a:defRPr>
              </a:lvl4pPr>
              <a:lvl5pPr marL="360363" indent="-360363" algn="l" defTabSz="914400" rtl="0" eaLnBrk="1" latinLnBrk="0" hangingPunct="1">
                <a:lnSpc>
                  <a:spcPct val="90000"/>
                </a:lnSpc>
                <a:spcBef>
                  <a:spcPts val="600"/>
                </a:spcBef>
                <a:spcAft>
                  <a:spcPts val="600"/>
                </a:spcAft>
                <a:buClr>
                  <a:schemeClr val="accent2"/>
                </a:buClr>
                <a:buFont typeface="+mj-lt"/>
                <a:buAutoNum type="arabicPeriod"/>
                <a:defRPr sz="1800" kern="1200">
                  <a:solidFill>
                    <a:schemeClr val="tx1"/>
                  </a:solidFill>
                  <a:latin typeface="+mn-lt"/>
                  <a:ea typeface="+mn-ea"/>
                  <a:cs typeface="+mn-cs"/>
                </a:defRPr>
              </a:lvl5pPr>
              <a:lvl6pPr marL="536575" indent="-176213" algn="l" defTabSz="914400" rtl="0" eaLnBrk="1" latinLnBrk="0" hangingPunct="1">
                <a:lnSpc>
                  <a:spcPct val="90000"/>
                </a:lnSpc>
                <a:spcBef>
                  <a:spcPts val="600"/>
                </a:spcBef>
                <a:spcAft>
                  <a:spcPts val="600"/>
                </a:spcAft>
                <a:buClr>
                  <a:schemeClr val="accent2"/>
                </a:buClr>
                <a:buFont typeface="Wingdings" panose="05000000000000000000" pitchFamily="2" charset="2"/>
                <a:buChar char="§"/>
                <a:defRPr sz="1800" kern="1200">
                  <a:solidFill>
                    <a:schemeClr val="tx1"/>
                  </a:solidFill>
                  <a:latin typeface="+mn-lt"/>
                  <a:ea typeface="+mn-ea"/>
                  <a:cs typeface="+mn-cs"/>
                </a:defRPr>
              </a:lvl6pPr>
              <a:lvl7pPr marL="0" indent="0" algn="l" defTabSz="914400" rtl="0" eaLnBrk="1" latinLnBrk="0" hangingPunct="1">
                <a:lnSpc>
                  <a:spcPct val="90000"/>
                </a:lnSpc>
                <a:spcBef>
                  <a:spcPts val="600"/>
                </a:spcBef>
                <a:spcAft>
                  <a:spcPts val="600"/>
                </a:spcAft>
                <a:buClr>
                  <a:schemeClr val="accent1"/>
                </a:buClr>
                <a:buFont typeface="Fedra Sans Std Light" pitchFamily="34" charset="0"/>
                <a:buNone/>
                <a:defRPr sz="1800" kern="1200">
                  <a:solidFill>
                    <a:schemeClr val="accent1"/>
                  </a:solidFill>
                  <a:latin typeface="Fedra Sans Std Bold" pitchFamily="34" charset="0"/>
                  <a:ea typeface="Fedra Sans Std Bold" pitchFamily="34" charset="0"/>
                  <a:cs typeface="+mn-cs"/>
                </a:defRPr>
              </a:lvl7pPr>
              <a:lvl8pPr marL="0" indent="0" algn="l" defTabSz="914400" rtl="0" eaLnBrk="1" latinLnBrk="0" hangingPunct="1">
                <a:lnSpc>
                  <a:spcPct val="90000"/>
                </a:lnSpc>
                <a:spcBef>
                  <a:spcPts val="600"/>
                </a:spcBef>
                <a:spcAft>
                  <a:spcPts val="600"/>
                </a:spcAft>
                <a:buFont typeface="Arial" panose="020B0604020202020204" pitchFamily="34" charset="0"/>
                <a:buNone/>
                <a:defRPr sz="1800" kern="1200" cap="all" baseline="0">
                  <a:solidFill>
                    <a:schemeClr val="accent3"/>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1400" kern="1200">
                  <a:solidFill>
                    <a:schemeClr val="accent2"/>
                  </a:solidFill>
                  <a:latin typeface="+mn-lt"/>
                  <a:ea typeface="+mn-ea"/>
                  <a:cs typeface="+mn-cs"/>
                </a:defRPr>
              </a:lvl9pPr>
            </a:lstStyle>
            <a:p>
              <a:pPr lvl="6">
                <a:lnSpc>
                  <a:spcPct val="80000"/>
                </a:lnSpc>
                <a:spcBef>
                  <a:spcPts val="500"/>
                </a:spcBef>
                <a:spcAft>
                  <a:spcPts val="500"/>
                </a:spcAft>
              </a:pPr>
              <a:r>
                <a:rPr lang="nl-NL" sz="1399" dirty="0">
                  <a:latin typeface="+mn-lt"/>
                </a:rPr>
                <a:t>Sub-kop lichtblauw (20pt) </a:t>
              </a:r>
            </a:p>
          </p:txBody>
        </p:sp>
        <p:sp>
          <p:nvSpPr>
            <p:cNvPr id="143" name="Tijdelijke aanduiding voor tekst 2"/>
            <p:cNvSpPr txBox="1">
              <a:spLocks/>
            </p:cNvSpPr>
            <p:nvPr userDrawn="1"/>
          </p:nvSpPr>
          <p:spPr>
            <a:xfrm>
              <a:off x="-2864382" y="4048650"/>
              <a:ext cx="2195088" cy="172355"/>
            </a:xfrm>
            <a:prstGeom prst="rect">
              <a:avLst/>
            </a:prstGeom>
          </p:spPr>
          <p:txBody>
            <a:bodyPr vert="horz" wrap="none" lIns="0" tIns="0" rIns="0" bIns="0" rtlCol="0">
              <a:spAutoFit/>
            </a:bodyPr>
            <a:lstStyle>
              <a:lvl1pPr marL="0" indent="0" algn="l" defTabSz="914400" rtl="0" eaLnBrk="1" latinLnBrk="0" hangingPunct="1">
                <a:lnSpc>
                  <a:spcPct val="90000"/>
                </a:lnSpc>
                <a:spcBef>
                  <a:spcPts val="600"/>
                </a:spcBef>
                <a:spcAft>
                  <a:spcPts val="600"/>
                </a:spcAft>
                <a:buFont typeface="Arial" panose="020B0604020202020204" pitchFamily="34" charset="0"/>
                <a:buNone/>
                <a:defRPr sz="1800" kern="1200" baseline="0">
                  <a:solidFill>
                    <a:schemeClr val="tx1"/>
                  </a:solidFill>
                  <a:latin typeface="+mn-lt"/>
                  <a:ea typeface="+mn-ea"/>
                  <a:cs typeface="+mn-cs"/>
                </a:defRPr>
              </a:lvl1pPr>
              <a:lvl2pPr marL="176213" indent="-176213" algn="l" defTabSz="914400" rtl="0" eaLnBrk="1" latinLnBrk="0" hangingPunct="1">
                <a:lnSpc>
                  <a:spcPct val="90000"/>
                </a:lnSpc>
                <a:spcBef>
                  <a:spcPts val="600"/>
                </a:spcBef>
                <a:spcAft>
                  <a:spcPts val="600"/>
                </a:spcAft>
                <a:buClr>
                  <a:schemeClr val="accent2"/>
                </a:buClr>
                <a:buFont typeface="Wingdings" panose="05000000000000000000" pitchFamily="2" charset="2"/>
                <a:buChar char="§"/>
                <a:defRPr sz="1800" kern="1200">
                  <a:solidFill>
                    <a:schemeClr val="tx1"/>
                  </a:solidFill>
                  <a:latin typeface="+mn-lt"/>
                  <a:ea typeface="+mn-ea"/>
                  <a:cs typeface="+mn-cs"/>
                </a:defRPr>
              </a:lvl2pPr>
              <a:lvl3pPr marL="360363" indent="-184150" algn="l" defTabSz="914400" rtl="0" eaLnBrk="1" latinLnBrk="0" hangingPunct="1">
                <a:lnSpc>
                  <a:spcPct val="90000"/>
                </a:lnSpc>
                <a:spcBef>
                  <a:spcPts val="600"/>
                </a:spcBef>
                <a:spcAft>
                  <a:spcPts val="600"/>
                </a:spcAft>
                <a:buClr>
                  <a:schemeClr val="accent2"/>
                </a:buClr>
                <a:buFont typeface="Fedra Sans Std Light" pitchFamily="34" charset="0"/>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800" b="0" kern="1200">
                  <a:solidFill>
                    <a:schemeClr val="tx1"/>
                  </a:solidFill>
                  <a:latin typeface="Fedra Sans Std Bold" pitchFamily="34" charset="0"/>
                  <a:ea typeface="Fedra Sans Std Bold" pitchFamily="34" charset="0"/>
                  <a:cs typeface="+mn-cs"/>
                </a:defRPr>
              </a:lvl4pPr>
              <a:lvl5pPr marL="360363" indent="-360363" algn="l" defTabSz="914400" rtl="0" eaLnBrk="1" latinLnBrk="0" hangingPunct="1">
                <a:lnSpc>
                  <a:spcPct val="90000"/>
                </a:lnSpc>
                <a:spcBef>
                  <a:spcPts val="600"/>
                </a:spcBef>
                <a:spcAft>
                  <a:spcPts val="600"/>
                </a:spcAft>
                <a:buClr>
                  <a:schemeClr val="accent2"/>
                </a:buClr>
                <a:buFont typeface="+mj-lt"/>
                <a:buAutoNum type="arabicPeriod"/>
                <a:defRPr sz="1800" kern="1200">
                  <a:solidFill>
                    <a:schemeClr val="tx1"/>
                  </a:solidFill>
                  <a:latin typeface="+mn-lt"/>
                  <a:ea typeface="+mn-ea"/>
                  <a:cs typeface="+mn-cs"/>
                </a:defRPr>
              </a:lvl5pPr>
              <a:lvl6pPr marL="536575" indent="-176213" algn="l" defTabSz="914400" rtl="0" eaLnBrk="1" latinLnBrk="0" hangingPunct="1">
                <a:lnSpc>
                  <a:spcPct val="90000"/>
                </a:lnSpc>
                <a:spcBef>
                  <a:spcPts val="600"/>
                </a:spcBef>
                <a:spcAft>
                  <a:spcPts val="600"/>
                </a:spcAft>
                <a:buClr>
                  <a:schemeClr val="accent2"/>
                </a:buClr>
                <a:buFont typeface="Wingdings" panose="05000000000000000000" pitchFamily="2" charset="2"/>
                <a:buChar char="§"/>
                <a:defRPr sz="1800" kern="1200">
                  <a:solidFill>
                    <a:schemeClr val="tx1"/>
                  </a:solidFill>
                  <a:latin typeface="+mn-lt"/>
                  <a:ea typeface="+mn-ea"/>
                  <a:cs typeface="+mn-cs"/>
                </a:defRPr>
              </a:lvl6pPr>
              <a:lvl7pPr marL="0" indent="0" algn="l" defTabSz="914400" rtl="0" eaLnBrk="1" latinLnBrk="0" hangingPunct="1">
                <a:lnSpc>
                  <a:spcPct val="90000"/>
                </a:lnSpc>
                <a:spcBef>
                  <a:spcPts val="600"/>
                </a:spcBef>
                <a:spcAft>
                  <a:spcPts val="600"/>
                </a:spcAft>
                <a:buClr>
                  <a:schemeClr val="accent1"/>
                </a:buClr>
                <a:buFont typeface="Fedra Sans Std Light" pitchFamily="34" charset="0"/>
                <a:buNone/>
                <a:defRPr sz="1800" kern="1200">
                  <a:solidFill>
                    <a:schemeClr val="accent1"/>
                  </a:solidFill>
                  <a:latin typeface="Fedra Sans Std Bold" pitchFamily="34" charset="0"/>
                  <a:ea typeface="Fedra Sans Std Bold" pitchFamily="34" charset="0"/>
                  <a:cs typeface="+mn-cs"/>
                </a:defRPr>
              </a:lvl7pPr>
              <a:lvl8pPr marL="0" indent="0" algn="l" defTabSz="914400" rtl="0" eaLnBrk="1" latinLnBrk="0" hangingPunct="1">
                <a:lnSpc>
                  <a:spcPct val="90000"/>
                </a:lnSpc>
                <a:spcBef>
                  <a:spcPts val="600"/>
                </a:spcBef>
                <a:spcAft>
                  <a:spcPts val="600"/>
                </a:spcAft>
                <a:buFont typeface="Arial" panose="020B0604020202020204" pitchFamily="34" charset="0"/>
                <a:buNone/>
                <a:defRPr sz="1800" kern="1200" cap="all" baseline="0">
                  <a:solidFill>
                    <a:schemeClr val="accent3"/>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1400" kern="1200">
                  <a:solidFill>
                    <a:schemeClr val="accent2"/>
                  </a:solidFill>
                  <a:latin typeface="+mn-lt"/>
                  <a:ea typeface="+mn-ea"/>
                  <a:cs typeface="+mn-cs"/>
                </a:defRPr>
              </a:lvl9pPr>
            </a:lstStyle>
            <a:p>
              <a:pPr lvl="7">
                <a:lnSpc>
                  <a:spcPct val="80000"/>
                </a:lnSpc>
                <a:spcBef>
                  <a:spcPts val="500"/>
                </a:spcBef>
                <a:spcAft>
                  <a:spcPts val="500"/>
                </a:spcAft>
              </a:pPr>
              <a:r>
                <a:rPr lang="nl-NL" sz="1399" dirty="0">
                  <a:latin typeface="+mn-lt"/>
                </a:rPr>
                <a:t>Kapitalen-kop (20pt) </a:t>
              </a:r>
            </a:p>
          </p:txBody>
        </p:sp>
      </p:grpSp>
    </p:spTree>
    <p:extLst>
      <p:ext uri="{BB962C8B-B14F-4D97-AF65-F5344CB8AC3E}">
        <p14:creationId xmlns:p14="http://schemas.microsoft.com/office/powerpoint/2010/main" val="2706099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p:transition spd="med">
        <p:fade/>
      </p:transition>
    </mc:Fallback>
  </mc:AlternateContent>
</p:sldLayout>
</file>

<file path=ppt/slideLayouts/slideLayout2.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Index">
    <p:spTree>
      <p:nvGrpSpPr>
        <p:cNvPr id="1" name=""/>
        <p:cNvGrpSpPr/>
        <p:nvPr/>
      </p:nvGrpSpPr>
      <p:grpSpPr>
        <a:xfrm>
          <a:off x="0" y="0"/>
          <a:ext cx="0" cy="0"/>
          <a:chOff x="0" y="0"/>
          <a:chExt cx="0" cy="0"/>
        </a:xfrm>
      </p:grpSpPr>
      <p:sp>
        <p:nvSpPr>
          <p:cNvPr id="3" name="Tijdelijke aanduiding voor verticale tekst 2">
            <a:extLst>
              <a:ext uri="{FF2B5EF4-FFF2-40B4-BE49-F238E27FC236}">
                <a16:creationId xmlns:a16="http://schemas.microsoft.com/office/drawing/2014/main" id="{FDD826C5-0082-44A8-A23D-491166C08D5B}"/>
              </a:ext>
            </a:extLst>
          </p:cNvPr>
          <p:cNvSpPr>
            <a:spLocks noGrp="1"/>
          </p:cNvSpPr>
          <p:nvPr>
            <p:ph type="body" orient="vert" idx="1" hasCustomPrompt="1"/>
          </p:nvPr>
        </p:nvSpPr>
        <p:spPr>
          <a:xfrm>
            <a:off x="535946" y="1477658"/>
            <a:ext cx="10128250" cy="255963"/>
          </a:xfrm>
          <a:prstGeom prst="rect">
            <a:avLst/>
          </a:prstGeom>
        </p:spPr>
        <p:txBody>
          <a:bodyPr vert="horz"/>
          <a:lstStyle>
            <a:lvl1pPr marL="0" indent="0">
              <a:buNone/>
              <a:defRPr baseline="0">
                <a:solidFill>
                  <a:schemeClr val="tx1"/>
                </a:solidFill>
                <a:latin typeface="+mn-lt"/>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Chapter #01</a:t>
            </a:r>
          </a:p>
        </p:txBody>
      </p:sp>
      <p:sp>
        <p:nvSpPr>
          <p:cNvPr id="85" name="Tijdelijke aanduiding voor verticale tekst 2">
            <a:extLst>
              <a:ext uri="{FF2B5EF4-FFF2-40B4-BE49-F238E27FC236}">
                <a16:creationId xmlns:a16="http://schemas.microsoft.com/office/drawing/2014/main" id="{0DA1D415-153F-40BE-9064-A56106E8847B}"/>
              </a:ext>
            </a:extLst>
          </p:cNvPr>
          <p:cNvSpPr>
            <a:spLocks noGrp="1"/>
          </p:cNvSpPr>
          <p:nvPr>
            <p:ph type="body" orient="vert" idx="13" hasCustomPrompt="1"/>
          </p:nvPr>
        </p:nvSpPr>
        <p:spPr>
          <a:xfrm>
            <a:off x="10896786" y="1477658"/>
            <a:ext cx="755649" cy="255963"/>
          </a:xfrm>
          <a:prstGeom prst="rect">
            <a:avLst/>
          </a:prstGeom>
        </p:spPr>
        <p:txBody>
          <a:bodyPr vert="horz"/>
          <a:lstStyle>
            <a:lvl1pPr marL="0" indent="0" algn="r">
              <a:buNone/>
              <a:defRPr sz="1400" b="1">
                <a:solidFill>
                  <a:schemeClr val="tx1"/>
                </a:solidFill>
                <a:latin typeface="+mn-lt"/>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&lt;nr.&gt;</a:t>
            </a:r>
          </a:p>
        </p:txBody>
      </p:sp>
      <p:sp>
        <p:nvSpPr>
          <p:cNvPr id="88" name="Tijdelijke aanduiding voor verticale tekst 2">
            <a:extLst>
              <a:ext uri="{FF2B5EF4-FFF2-40B4-BE49-F238E27FC236}">
                <a16:creationId xmlns:a16="http://schemas.microsoft.com/office/drawing/2014/main" id="{D0951B3B-EB49-4FE8-9B34-DB08AB073CE9}"/>
              </a:ext>
            </a:extLst>
          </p:cNvPr>
          <p:cNvSpPr>
            <a:spLocks noGrp="1"/>
          </p:cNvSpPr>
          <p:nvPr>
            <p:ph type="body" orient="vert" idx="14" hasCustomPrompt="1"/>
          </p:nvPr>
        </p:nvSpPr>
        <p:spPr>
          <a:xfrm>
            <a:off x="535946" y="1958183"/>
            <a:ext cx="10128250" cy="255963"/>
          </a:xfrm>
          <a:prstGeom prst="rect">
            <a:avLst/>
          </a:prstGeom>
        </p:spPr>
        <p:txBody>
          <a:bodyPr vert="horz"/>
          <a:lstStyle>
            <a:lvl1pPr marL="0" indent="0">
              <a:buNone/>
              <a:defRPr>
                <a:solidFill>
                  <a:schemeClr val="tx1"/>
                </a:solidFill>
                <a:latin typeface="+mn-lt"/>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Chapter #02</a:t>
            </a:r>
          </a:p>
        </p:txBody>
      </p:sp>
      <p:sp>
        <p:nvSpPr>
          <p:cNvPr id="89" name="Tijdelijke aanduiding voor verticale tekst 2">
            <a:extLst>
              <a:ext uri="{FF2B5EF4-FFF2-40B4-BE49-F238E27FC236}">
                <a16:creationId xmlns:a16="http://schemas.microsoft.com/office/drawing/2014/main" id="{2C7D10A6-AEE0-4DA6-83DF-9515D5624422}"/>
              </a:ext>
            </a:extLst>
          </p:cNvPr>
          <p:cNvSpPr>
            <a:spLocks noGrp="1"/>
          </p:cNvSpPr>
          <p:nvPr>
            <p:ph type="body" orient="vert" idx="15" hasCustomPrompt="1"/>
          </p:nvPr>
        </p:nvSpPr>
        <p:spPr>
          <a:xfrm>
            <a:off x="10896786" y="1958183"/>
            <a:ext cx="755649" cy="255963"/>
          </a:xfrm>
          <a:prstGeom prst="rect">
            <a:avLst/>
          </a:prstGeom>
        </p:spPr>
        <p:txBody>
          <a:bodyPr vert="horz"/>
          <a:lstStyle>
            <a:lvl1pPr marL="0" indent="0" algn="r">
              <a:buNone/>
              <a:defRPr sz="1400" b="1">
                <a:solidFill>
                  <a:schemeClr val="tx1"/>
                </a:solidFill>
                <a:latin typeface="+mn-lt"/>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&lt;nr.&gt;</a:t>
            </a:r>
          </a:p>
        </p:txBody>
      </p:sp>
      <p:sp>
        <p:nvSpPr>
          <p:cNvPr id="90" name="Tijdelijke aanduiding voor verticale tekst 2">
            <a:extLst>
              <a:ext uri="{FF2B5EF4-FFF2-40B4-BE49-F238E27FC236}">
                <a16:creationId xmlns:a16="http://schemas.microsoft.com/office/drawing/2014/main" id="{18DAC280-E784-4088-9C57-E02E2629DE2A}"/>
              </a:ext>
            </a:extLst>
          </p:cNvPr>
          <p:cNvSpPr>
            <a:spLocks noGrp="1"/>
          </p:cNvSpPr>
          <p:nvPr>
            <p:ph type="body" orient="vert" idx="16" hasCustomPrompt="1"/>
          </p:nvPr>
        </p:nvSpPr>
        <p:spPr>
          <a:xfrm>
            <a:off x="535946" y="2438708"/>
            <a:ext cx="10128250" cy="255963"/>
          </a:xfrm>
          <a:prstGeom prst="rect">
            <a:avLst/>
          </a:prstGeom>
        </p:spPr>
        <p:txBody>
          <a:bodyPr vert="horz"/>
          <a:lstStyle>
            <a:lvl1pPr marL="0" indent="0">
              <a:buNone/>
              <a:defRPr>
                <a:solidFill>
                  <a:schemeClr val="tx1"/>
                </a:solidFill>
                <a:latin typeface="+mn-lt"/>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Chapter #03</a:t>
            </a:r>
          </a:p>
        </p:txBody>
      </p:sp>
      <p:sp>
        <p:nvSpPr>
          <p:cNvPr id="91" name="Tijdelijke aanduiding voor verticale tekst 2">
            <a:extLst>
              <a:ext uri="{FF2B5EF4-FFF2-40B4-BE49-F238E27FC236}">
                <a16:creationId xmlns:a16="http://schemas.microsoft.com/office/drawing/2014/main" id="{B986DA40-0935-41DE-B97A-D50D3E755BFA}"/>
              </a:ext>
            </a:extLst>
          </p:cNvPr>
          <p:cNvSpPr>
            <a:spLocks noGrp="1"/>
          </p:cNvSpPr>
          <p:nvPr>
            <p:ph type="body" orient="vert" idx="17" hasCustomPrompt="1"/>
          </p:nvPr>
        </p:nvSpPr>
        <p:spPr>
          <a:xfrm>
            <a:off x="10896786" y="2438708"/>
            <a:ext cx="755649" cy="255963"/>
          </a:xfrm>
          <a:prstGeom prst="rect">
            <a:avLst/>
          </a:prstGeom>
        </p:spPr>
        <p:txBody>
          <a:bodyPr vert="horz"/>
          <a:lstStyle>
            <a:lvl1pPr marL="0" indent="0" algn="r">
              <a:buNone/>
              <a:defRPr sz="1400" b="1">
                <a:solidFill>
                  <a:schemeClr val="tx1"/>
                </a:solidFill>
                <a:latin typeface="+mn-lt"/>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&lt;nr.&gt;</a:t>
            </a:r>
          </a:p>
        </p:txBody>
      </p:sp>
      <p:sp>
        <p:nvSpPr>
          <p:cNvPr id="92" name="Tijdelijke aanduiding voor verticale tekst 2">
            <a:extLst>
              <a:ext uri="{FF2B5EF4-FFF2-40B4-BE49-F238E27FC236}">
                <a16:creationId xmlns:a16="http://schemas.microsoft.com/office/drawing/2014/main" id="{83CFBCD8-D192-480A-AA46-6649A76BA340}"/>
              </a:ext>
            </a:extLst>
          </p:cNvPr>
          <p:cNvSpPr>
            <a:spLocks noGrp="1"/>
          </p:cNvSpPr>
          <p:nvPr>
            <p:ph type="body" orient="vert" idx="18" hasCustomPrompt="1"/>
          </p:nvPr>
        </p:nvSpPr>
        <p:spPr>
          <a:xfrm>
            <a:off x="535946" y="2919233"/>
            <a:ext cx="10128250" cy="255963"/>
          </a:xfrm>
          <a:prstGeom prst="rect">
            <a:avLst/>
          </a:prstGeom>
        </p:spPr>
        <p:txBody>
          <a:bodyPr vert="horz"/>
          <a:lstStyle>
            <a:lvl1pPr marL="0" indent="0">
              <a:buNone/>
              <a:defRPr>
                <a:solidFill>
                  <a:schemeClr val="tx1"/>
                </a:solidFill>
                <a:latin typeface="+mn-lt"/>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Chapter #04</a:t>
            </a:r>
          </a:p>
        </p:txBody>
      </p:sp>
      <p:sp>
        <p:nvSpPr>
          <p:cNvPr id="93" name="Tijdelijke aanduiding voor verticale tekst 2">
            <a:extLst>
              <a:ext uri="{FF2B5EF4-FFF2-40B4-BE49-F238E27FC236}">
                <a16:creationId xmlns:a16="http://schemas.microsoft.com/office/drawing/2014/main" id="{DA2DFDCC-C379-41F4-9CCC-1CB26C3AB3D6}"/>
              </a:ext>
            </a:extLst>
          </p:cNvPr>
          <p:cNvSpPr>
            <a:spLocks noGrp="1"/>
          </p:cNvSpPr>
          <p:nvPr>
            <p:ph type="body" orient="vert" idx="19" hasCustomPrompt="1"/>
          </p:nvPr>
        </p:nvSpPr>
        <p:spPr>
          <a:xfrm>
            <a:off x="10896786" y="2919233"/>
            <a:ext cx="755649" cy="255963"/>
          </a:xfrm>
          <a:prstGeom prst="rect">
            <a:avLst/>
          </a:prstGeom>
        </p:spPr>
        <p:txBody>
          <a:bodyPr vert="horz"/>
          <a:lstStyle>
            <a:lvl1pPr marL="0" indent="0" algn="r">
              <a:buNone/>
              <a:defRPr sz="1400" b="1">
                <a:solidFill>
                  <a:schemeClr val="tx1"/>
                </a:solidFill>
                <a:latin typeface="+mn-lt"/>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&lt;nr.&gt;</a:t>
            </a:r>
          </a:p>
        </p:txBody>
      </p:sp>
      <p:sp>
        <p:nvSpPr>
          <p:cNvPr id="94" name="Tijdelijke aanduiding voor verticale tekst 2">
            <a:extLst>
              <a:ext uri="{FF2B5EF4-FFF2-40B4-BE49-F238E27FC236}">
                <a16:creationId xmlns:a16="http://schemas.microsoft.com/office/drawing/2014/main" id="{588D8C90-0A5B-4395-A9AA-EF259A3DBB96}"/>
              </a:ext>
            </a:extLst>
          </p:cNvPr>
          <p:cNvSpPr>
            <a:spLocks noGrp="1"/>
          </p:cNvSpPr>
          <p:nvPr>
            <p:ph type="body" orient="vert" idx="20" hasCustomPrompt="1"/>
          </p:nvPr>
        </p:nvSpPr>
        <p:spPr>
          <a:xfrm>
            <a:off x="535946" y="3399758"/>
            <a:ext cx="10128250" cy="255963"/>
          </a:xfrm>
          <a:prstGeom prst="rect">
            <a:avLst/>
          </a:prstGeom>
        </p:spPr>
        <p:txBody>
          <a:bodyPr vert="horz"/>
          <a:lstStyle>
            <a:lvl1pPr marL="0" indent="0">
              <a:buNone/>
              <a:defRPr>
                <a:solidFill>
                  <a:schemeClr val="tx1"/>
                </a:solidFill>
                <a:latin typeface="+mn-lt"/>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Chapter #05</a:t>
            </a:r>
          </a:p>
        </p:txBody>
      </p:sp>
      <p:sp>
        <p:nvSpPr>
          <p:cNvPr id="95" name="Tijdelijke aanduiding voor verticale tekst 2">
            <a:extLst>
              <a:ext uri="{FF2B5EF4-FFF2-40B4-BE49-F238E27FC236}">
                <a16:creationId xmlns:a16="http://schemas.microsoft.com/office/drawing/2014/main" id="{C75388E7-AB3F-441B-A1CC-610F5961784D}"/>
              </a:ext>
            </a:extLst>
          </p:cNvPr>
          <p:cNvSpPr>
            <a:spLocks noGrp="1"/>
          </p:cNvSpPr>
          <p:nvPr>
            <p:ph type="body" orient="vert" idx="21" hasCustomPrompt="1"/>
          </p:nvPr>
        </p:nvSpPr>
        <p:spPr>
          <a:xfrm>
            <a:off x="10896786" y="3399758"/>
            <a:ext cx="755649" cy="255963"/>
          </a:xfrm>
          <a:prstGeom prst="rect">
            <a:avLst/>
          </a:prstGeom>
        </p:spPr>
        <p:txBody>
          <a:bodyPr vert="horz"/>
          <a:lstStyle>
            <a:lvl1pPr marL="0" indent="0" algn="r">
              <a:buNone/>
              <a:defRPr sz="1400" b="1">
                <a:solidFill>
                  <a:schemeClr val="tx1"/>
                </a:solidFill>
                <a:latin typeface="+mn-lt"/>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&lt;nr.&gt;</a:t>
            </a:r>
          </a:p>
        </p:txBody>
      </p:sp>
      <p:sp>
        <p:nvSpPr>
          <p:cNvPr id="96" name="Tijdelijke aanduiding voor verticale tekst 2">
            <a:extLst>
              <a:ext uri="{FF2B5EF4-FFF2-40B4-BE49-F238E27FC236}">
                <a16:creationId xmlns:a16="http://schemas.microsoft.com/office/drawing/2014/main" id="{EC966C79-59B5-4BC4-A962-1AB1857145BF}"/>
              </a:ext>
            </a:extLst>
          </p:cNvPr>
          <p:cNvSpPr>
            <a:spLocks noGrp="1"/>
          </p:cNvSpPr>
          <p:nvPr>
            <p:ph type="body" orient="vert" idx="22" hasCustomPrompt="1"/>
          </p:nvPr>
        </p:nvSpPr>
        <p:spPr>
          <a:xfrm>
            <a:off x="535946" y="3880283"/>
            <a:ext cx="10128250" cy="255963"/>
          </a:xfrm>
          <a:prstGeom prst="rect">
            <a:avLst/>
          </a:prstGeom>
        </p:spPr>
        <p:txBody>
          <a:bodyPr vert="horz"/>
          <a:lstStyle>
            <a:lvl1pPr marL="0" indent="0">
              <a:buNone/>
              <a:defRPr>
                <a:solidFill>
                  <a:schemeClr val="tx1"/>
                </a:solidFill>
                <a:latin typeface="+mn-lt"/>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Chapter #06</a:t>
            </a:r>
          </a:p>
        </p:txBody>
      </p:sp>
      <p:sp>
        <p:nvSpPr>
          <p:cNvPr id="97" name="Tijdelijke aanduiding voor verticale tekst 2">
            <a:extLst>
              <a:ext uri="{FF2B5EF4-FFF2-40B4-BE49-F238E27FC236}">
                <a16:creationId xmlns:a16="http://schemas.microsoft.com/office/drawing/2014/main" id="{958E414C-82E3-4912-8030-FF6F8DEE972A}"/>
              </a:ext>
            </a:extLst>
          </p:cNvPr>
          <p:cNvSpPr>
            <a:spLocks noGrp="1"/>
          </p:cNvSpPr>
          <p:nvPr>
            <p:ph type="body" orient="vert" idx="23" hasCustomPrompt="1"/>
          </p:nvPr>
        </p:nvSpPr>
        <p:spPr>
          <a:xfrm>
            <a:off x="10896786" y="3880283"/>
            <a:ext cx="755649" cy="255963"/>
          </a:xfrm>
          <a:prstGeom prst="rect">
            <a:avLst/>
          </a:prstGeom>
        </p:spPr>
        <p:txBody>
          <a:bodyPr vert="horz"/>
          <a:lstStyle>
            <a:lvl1pPr marL="0" indent="0" algn="r">
              <a:buNone/>
              <a:defRPr sz="1400" b="1">
                <a:solidFill>
                  <a:schemeClr val="tx1"/>
                </a:solidFill>
                <a:latin typeface="+mn-lt"/>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&lt;nr.&gt;</a:t>
            </a:r>
          </a:p>
        </p:txBody>
      </p:sp>
      <p:sp>
        <p:nvSpPr>
          <p:cNvPr id="98" name="Tijdelijke aanduiding voor verticale tekst 2">
            <a:extLst>
              <a:ext uri="{FF2B5EF4-FFF2-40B4-BE49-F238E27FC236}">
                <a16:creationId xmlns:a16="http://schemas.microsoft.com/office/drawing/2014/main" id="{FBE5B798-1F26-4FD4-824C-68F53824D09C}"/>
              </a:ext>
            </a:extLst>
          </p:cNvPr>
          <p:cNvSpPr>
            <a:spLocks noGrp="1"/>
          </p:cNvSpPr>
          <p:nvPr>
            <p:ph type="body" orient="vert" idx="24" hasCustomPrompt="1"/>
          </p:nvPr>
        </p:nvSpPr>
        <p:spPr>
          <a:xfrm>
            <a:off x="535946" y="4360808"/>
            <a:ext cx="10128250" cy="255963"/>
          </a:xfrm>
          <a:prstGeom prst="rect">
            <a:avLst/>
          </a:prstGeom>
        </p:spPr>
        <p:txBody>
          <a:bodyPr vert="horz"/>
          <a:lstStyle>
            <a:lvl1pPr marL="0" indent="0">
              <a:buNone/>
              <a:defRPr>
                <a:solidFill>
                  <a:schemeClr val="tx1"/>
                </a:solidFill>
                <a:latin typeface="+mn-lt"/>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Chapter #07</a:t>
            </a:r>
          </a:p>
        </p:txBody>
      </p:sp>
      <p:sp>
        <p:nvSpPr>
          <p:cNvPr id="99" name="Tijdelijke aanduiding voor verticale tekst 2">
            <a:extLst>
              <a:ext uri="{FF2B5EF4-FFF2-40B4-BE49-F238E27FC236}">
                <a16:creationId xmlns:a16="http://schemas.microsoft.com/office/drawing/2014/main" id="{C1391D05-CB09-427D-A9EF-55D520B8944F}"/>
              </a:ext>
            </a:extLst>
          </p:cNvPr>
          <p:cNvSpPr>
            <a:spLocks noGrp="1"/>
          </p:cNvSpPr>
          <p:nvPr>
            <p:ph type="body" orient="vert" idx="25" hasCustomPrompt="1"/>
          </p:nvPr>
        </p:nvSpPr>
        <p:spPr>
          <a:xfrm>
            <a:off x="10896786" y="4360808"/>
            <a:ext cx="755649" cy="255963"/>
          </a:xfrm>
          <a:prstGeom prst="rect">
            <a:avLst/>
          </a:prstGeom>
        </p:spPr>
        <p:txBody>
          <a:bodyPr vert="horz"/>
          <a:lstStyle>
            <a:lvl1pPr marL="0" indent="0" algn="r">
              <a:buNone/>
              <a:defRPr sz="1400" b="1">
                <a:solidFill>
                  <a:schemeClr val="tx1"/>
                </a:solidFill>
                <a:latin typeface="+mn-lt"/>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&lt;nr.&gt;</a:t>
            </a:r>
          </a:p>
        </p:txBody>
      </p:sp>
      <p:sp>
        <p:nvSpPr>
          <p:cNvPr id="100" name="Tijdelijke aanduiding voor verticale tekst 2">
            <a:extLst>
              <a:ext uri="{FF2B5EF4-FFF2-40B4-BE49-F238E27FC236}">
                <a16:creationId xmlns:a16="http://schemas.microsoft.com/office/drawing/2014/main" id="{F65974CE-337E-4126-BE57-38A87F24E048}"/>
              </a:ext>
            </a:extLst>
          </p:cNvPr>
          <p:cNvSpPr>
            <a:spLocks noGrp="1"/>
          </p:cNvSpPr>
          <p:nvPr>
            <p:ph type="body" orient="vert" idx="26" hasCustomPrompt="1"/>
          </p:nvPr>
        </p:nvSpPr>
        <p:spPr>
          <a:xfrm>
            <a:off x="535946" y="4841333"/>
            <a:ext cx="10128250" cy="255963"/>
          </a:xfrm>
          <a:prstGeom prst="rect">
            <a:avLst/>
          </a:prstGeom>
        </p:spPr>
        <p:txBody>
          <a:bodyPr vert="horz"/>
          <a:lstStyle>
            <a:lvl1pPr marL="0" indent="0">
              <a:buNone/>
              <a:defRPr>
                <a:solidFill>
                  <a:schemeClr val="tx1"/>
                </a:solidFill>
                <a:latin typeface="+mn-lt"/>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Chapter #08</a:t>
            </a:r>
          </a:p>
        </p:txBody>
      </p:sp>
      <p:sp>
        <p:nvSpPr>
          <p:cNvPr id="101" name="Tijdelijke aanduiding voor verticale tekst 2">
            <a:extLst>
              <a:ext uri="{FF2B5EF4-FFF2-40B4-BE49-F238E27FC236}">
                <a16:creationId xmlns:a16="http://schemas.microsoft.com/office/drawing/2014/main" id="{60DE473B-5D35-4E4E-B787-D88E04CFF560}"/>
              </a:ext>
            </a:extLst>
          </p:cNvPr>
          <p:cNvSpPr>
            <a:spLocks noGrp="1"/>
          </p:cNvSpPr>
          <p:nvPr>
            <p:ph type="body" orient="vert" idx="27" hasCustomPrompt="1"/>
          </p:nvPr>
        </p:nvSpPr>
        <p:spPr>
          <a:xfrm>
            <a:off x="10896786" y="4841333"/>
            <a:ext cx="755649" cy="255963"/>
          </a:xfrm>
          <a:prstGeom prst="rect">
            <a:avLst/>
          </a:prstGeom>
        </p:spPr>
        <p:txBody>
          <a:bodyPr vert="horz"/>
          <a:lstStyle>
            <a:lvl1pPr marL="0" indent="0" algn="r">
              <a:buNone/>
              <a:defRPr sz="1400" b="1">
                <a:solidFill>
                  <a:schemeClr val="tx1"/>
                </a:solidFill>
                <a:latin typeface="+mn-lt"/>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&lt;nr.&gt;</a:t>
            </a:r>
          </a:p>
        </p:txBody>
      </p:sp>
      <p:sp>
        <p:nvSpPr>
          <p:cNvPr id="111" name="Streep">
            <a:extLst>
              <a:ext uri="{FF2B5EF4-FFF2-40B4-BE49-F238E27FC236}">
                <a16:creationId xmlns:a16="http://schemas.microsoft.com/office/drawing/2014/main" id="{A428ECF1-62B2-4A0D-B376-F038C450B067}"/>
              </a:ext>
            </a:extLst>
          </p:cNvPr>
          <p:cNvSpPr>
            <a:spLocks noGrp="1"/>
          </p:cNvSpPr>
          <p:nvPr>
            <p:ph type="body" orient="vert" idx="28" hasCustomPrompt="1"/>
          </p:nvPr>
        </p:nvSpPr>
        <p:spPr>
          <a:xfrm>
            <a:off x="535946" y="1730530"/>
            <a:ext cx="11113200" cy="7200"/>
          </a:xfrm>
          <a:prstGeom prst="rect">
            <a:avLst/>
          </a:prstGeom>
          <a:solidFill>
            <a:schemeClr val="bg1"/>
          </a:solidFill>
          <a:ln>
            <a:solidFill>
              <a:schemeClr val="accent6"/>
            </a:solidFill>
          </a:ln>
        </p:spPr>
        <p:txBody>
          <a:bodyPr vert="horz"/>
          <a:lstStyle>
            <a:lvl1pPr marL="0" indent="0">
              <a:buNone/>
              <a:defRPr>
                <a:latin typeface="+mn-lt"/>
              </a:defRPr>
            </a:lvl1pPr>
            <a:lvl2pPr>
              <a:defRPr/>
            </a:lvl2pPr>
            <a:lvl3pPr>
              <a:defRPr/>
            </a:lvl3pPr>
            <a:lvl4pPr>
              <a:defRPr/>
            </a:lvl4pPr>
            <a:lvl5pPr>
              <a:defRPr/>
            </a:lvl5pPr>
          </a:lstStyle>
          <a:p>
            <a:pPr lvl="0"/>
            <a:r>
              <a:rPr lang="en-GB" dirty="0"/>
              <a:t> </a:t>
            </a:r>
          </a:p>
        </p:txBody>
      </p:sp>
      <p:sp>
        <p:nvSpPr>
          <p:cNvPr id="112" name="Streep">
            <a:extLst>
              <a:ext uri="{FF2B5EF4-FFF2-40B4-BE49-F238E27FC236}">
                <a16:creationId xmlns:a16="http://schemas.microsoft.com/office/drawing/2014/main" id="{0C76C1EF-583D-4201-B65F-665A680F49C0}"/>
              </a:ext>
            </a:extLst>
          </p:cNvPr>
          <p:cNvSpPr>
            <a:spLocks noGrp="1"/>
          </p:cNvSpPr>
          <p:nvPr>
            <p:ph type="body" orient="vert" idx="29" hasCustomPrompt="1"/>
          </p:nvPr>
        </p:nvSpPr>
        <p:spPr>
          <a:xfrm>
            <a:off x="535946" y="2211161"/>
            <a:ext cx="11113200" cy="7200"/>
          </a:xfrm>
          <a:prstGeom prst="rect">
            <a:avLst/>
          </a:prstGeom>
          <a:solidFill>
            <a:schemeClr val="bg1"/>
          </a:solidFill>
          <a:ln>
            <a:solidFill>
              <a:schemeClr val="accent6"/>
            </a:solidFill>
          </a:ln>
        </p:spPr>
        <p:txBody>
          <a:bodyPr vert="horz"/>
          <a:lstStyle>
            <a:lvl1pPr marL="0" indent="0">
              <a:buNone/>
              <a:defRPr>
                <a:latin typeface="+mn-lt"/>
              </a:defRPr>
            </a:lvl1pPr>
            <a:lvl2pPr>
              <a:defRPr/>
            </a:lvl2pPr>
            <a:lvl3pPr>
              <a:defRPr/>
            </a:lvl3pPr>
            <a:lvl4pPr>
              <a:defRPr/>
            </a:lvl4pPr>
            <a:lvl5pPr>
              <a:defRPr/>
            </a:lvl5pPr>
          </a:lstStyle>
          <a:p>
            <a:pPr lvl="0"/>
            <a:r>
              <a:rPr lang="en-GB" dirty="0"/>
              <a:t> </a:t>
            </a:r>
          </a:p>
        </p:txBody>
      </p:sp>
      <p:sp>
        <p:nvSpPr>
          <p:cNvPr id="113" name="Streep">
            <a:extLst>
              <a:ext uri="{FF2B5EF4-FFF2-40B4-BE49-F238E27FC236}">
                <a16:creationId xmlns:a16="http://schemas.microsoft.com/office/drawing/2014/main" id="{C2BF5C7A-B3BD-42F1-B5B7-E2894FB3C732}"/>
              </a:ext>
            </a:extLst>
          </p:cNvPr>
          <p:cNvSpPr>
            <a:spLocks noGrp="1"/>
          </p:cNvSpPr>
          <p:nvPr>
            <p:ph type="body" orient="vert" idx="30" hasCustomPrompt="1"/>
          </p:nvPr>
        </p:nvSpPr>
        <p:spPr>
          <a:xfrm>
            <a:off x="535946" y="2691792"/>
            <a:ext cx="11113200" cy="7200"/>
          </a:xfrm>
          <a:prstGeom prst="rect">
            <a:avLst/>
          </a:prstGeom>
          <a:solidFill>
            <a:schemeClr val="bg1"/>
          </a:solidFill>
          <a:ln>
            <a:solidFill>
              <a:schemeClr val="accent6"/>
            </a:solidFill>
          </a:ln>
        </p:spPr>
        <p:txBody>
          <a:bodyPr vert="horz"/>
          <a:lstStyle>
            <a:lvl1pPr marL="0" indent="0">
              <a:buNone/>
              <a:defRPr>
                <a:latin typeface="+mn-lt"/>
              </a:defRPr>
            </a:lvl1pPr>
            <a:lvl2pPr>
              <a:defRPr/>
            </a:lvl2pPr>
            <a:lvl3pPr>
              <a:defRPr/>
            </a:lvl3pPr>
            <a:lvl4pPr>
              <a:defRPr/>
            </a:lvl4pPr>
            <a:lvl5pPr>
              <a:defRPr/>
            </a:lvl5pPr>
          </a:lstStyle>
          <a:p>
            <a:pPr lvl="0"/>
            <a:r>
              <a:rPr lang="en-GB" dirty="0"/>
              <a:t> </a:t>
            </a:r>
          </a:p>
        </p:txBody>
      </p:sp>
      <p:sp>
        <p:nvSpPr>
          <p:cNvPr id="114" name="Streep">
            <a:extLst>
              <a:ext uri="{FF2B5EF4-FFF2-40B4-BE49-F238E27FC236}">
                <a16:creationId xmlns:a16="http://schemas.microsoft.com/office/drawing/2014/main" id="{958E363C-4C49-440D-A484-4F44317BAB44}"/>
              </a:ext>
            </a:extLst>
          </p:cNvPr>
          <p:cNvSpPr>
            <a:spLocks noGrp="1"/>
          </p:cNvSpPr>
          <p:nvPr>
            <p:ph type="body" orient="vert" idx="31" hasCustomPrompt="1"/>
          </p:nvPr>
        </p:nvSpPr>
        <p:spPr>
          <a:xfrm>
            <a:off x="535946" y="3172423"/>
            <a:ext cx="11113200" cy="7200"/>
          </a:xfrm>
          <a:prstGeom prst="rect">
            <a:avLst/>
          </a:prstGeom>
          <a:solidFill>
            <a:schemeClr val="bg1"/>
          </a:solidFill>
          <a:ln>
            <a:solidFill>
              <a:schemeClr val="accent6"/>
            </a:solidFill>
          </a:ln>
        </p:spPr>
        <p:txBody>
          <a:bodyPr vert="horz"/>
          <a:lstStyle>
            <a:lvl1pPr marL="0" indent="0">
              <a:buNone/>
              <a:defRPr>
                <a:latin typeface="+mn-lt"/>
              </a:defRPr>
            </a:lvl1pPr>
            <a:lvl2pPr>
              <a:defRPr/>
            </a:lvl2pPr>
            <a:lvl3pPr>
              <a:defRPr/>
            </a:lvl3pPr>
            <a:lvl4pPr>
              <a:defRPr/>
            </a:lvl4pPr>
            <a:lvl5pPr>
              <a:defRPr/>
            </a:lvl5pPr>
          </a:lstStyle>
          <a:p>
            <a:pPr lvl="0"/>
            <a:r>
              <a:rPr lang="en-GB" dirty="0"/>
              <a:t> </a:t>
            </a:r>
          </a:p>
        </p:txBody>
      </p:sp>
      <p:sp>
        <p:nvSpPr>
          <p:cNvPr id="115" name="Streep">
            <a:extLst>
              <a:ext uri="{FF2B5EF4-FFF2-40B4-BE49-F238E27FC236}">
                <a16:creationId xmlns:a16="http://schemas.microsoft.com/office/drawing/2014/main" id="{20AC3F60-7FDB-4087-93AE-22B656B2345E}"/>
              </a:ext>
            </a:extLst>
          </p:cNvPr>
          <p:cNvSpPr>
            <a:spLocks noGrp="1"/>
          </p:cNvSpPr>
          <p:nvPr>
            <p:ph type="body" orient="vert" idx="32" hasCustomPrompt="1"/>
          </p:nvPr>
        </p:nvSpPr>
        <p:spPr>
          <a:xfrm>
            <a:off x="535946" y="3653054"/>
            <a:ext cx="11113200" cy="7200"/>
          </a:xfrm>
          <a:prstGeom prst="rect">
            <a:avLst/>
          </a:prstGeom>
          <a:solidFill>
            <a:schemeClr val="bg1"/>
          </a:solidFill>
          <a:ln>
            <a:solidFill>
              <a:schemeClr val="accent6"/>
            </a:solidFill>
          </a:ln>
        </p:spPr>
        <p:txBody>
          <a:bodyPr vert="horz"/>
          <a:lstStyle>
            <a:lvl1pPr marL="0" indent="0">
              <a:buNone/>
              <a:defRPr>
                <a:latin typeface="+mn-lt"/>
              </a:defRPr>
            </a:lvl1pPr>
            <a:lvl2pPr>
              <a:defRPr/>
            </a:lvl2pPr>
            <a:lvl3pPr>
              <a:defRPr/>
            </a:lvl3pPr>
            <a:lvl4pPr>
              <a:defRPr/>
            </a:lvl4pPr>
            <a:lvl5pPr>
              <a:defRPr/>
            </a:lvl5pPr>
          </a:lstStyle>
          <a:p>
            <a:pPr lvl="0"/>
            <a:r>
              <a:rPr lang="en-GB" dirty="0"/>
              <a:t> </a:t>
            </a:r>
          </a:p>
        </p:txBody>
      </p:sp>
      <p:sp>
        <p:nvSpPr>
          <p:cNvPr id="116" name="Streep">
            <a:extLst>
              <a:ext uri="{FF2B5EF4-FFF2-40B4-BE49-F238E27FC236}">
                <a16:creationId xmlns:a16="http://schemas.microsoft.com/office/drawing/2014/main" id="{0B6F92B7-A0F9-4E57-B3C5-D812D10901F7}"/>
              </a:ext>
            </a:extLst>
          </p:cNvPr>
          <p:cNvSpPr>
            <a:spLocks noGrp="1"/>
          </p:cNvSpPr>
          <p:nvPr>
            <p:ph type="body" orient="vert" idx="33" hasCustomPrompt="1"/>
          </p:nvPr>
        </p:nvSpPr>
        <p:spPr>
          <a:xfrm>
            <a:off x="535946" y="4133685"/>
            <a:ext cx="11113200" cy="7200"/>
          </a:xfrm>
          <a:prstGeom prst="rect">
            <a:avLst/>
          </a:prstGeom>
          <a:solidFill>
            <a:schemeClr val="bg1"/>
          </a:solidFill>
          <a:ln>
            <a:solidFill>
              <a:schemeClr val="accent6"/>
            </a:solidFill>
          </a:ln>
        </p:spPr>
        <p:txBody>
          <a:bodyPr vert="horz"/>
          <a:lstStyle>
            <a:lvl1pPr marL="0" indent="0">
              <a:buNone/>
              <a:defRPr>
                <a:latin typeface="+mn-lt"/>
              </a:defRPr>
            </a:lvl1pPr>
            <a:lvl2pPr>
              <a:defRPr/>
            </a:lvl2pPr>
            <a:lvl3pPr>
              <a:defRPr/>
            </a:lvl3pPr>
            <a:lvl4pPr>
              <a:defRPr/>
            </a:lvl4pPr>
            <a:lvl5pPr>
              <a:defRPr/>
            </a:lvl5pPr>
          </a:lstStyle>
          <a:p>
            <a:pPr lvl="0"/>
            <a:r>
              <a:rPr lang="en-GB" dirty="0"/>
              <a:t> </a:t>
            </a:r>
          </a:p>
        </p:txBody>
      </p:sp>
      <p:sp>
        <p:nvSpPr>
          <p:cNvPr id="117" name="Streep">
            <a:extLst>
              <a:ext uri="{FF2B5EF4-FFF2-40B4-BE49-F238E27FC236}">
                <a16:creationId xmlns:a16="http://schemas.microsoft.com/office/drawing/2014/main" id="{AE4A6C89-5BBE-4F9E-938C-D63DFD2D5361}"/>
              </a:ext>
            </a:extLst>
          </p:cNvPr>
          <p:cNvSpPr>
            <a:spLocks noGrp="1"/>
          </p:cNvSpPr>
          <p:nvPr>
            <p:ph type="body" orient="vert" idx="34" hasCustomPrompt="1"/>
          </p:nvPr>
        </p:nvSpPr>
        <p:spPr>
          <a:xfrm>
            <a:off x="535946" y="4614316"/>
            <a:ext cx="11113200" cy="7200"/>
          </a:xfrm>
          <a:prstGeom prst="rect">
            <a:avLst/>
          </a:prstGeom>
          <a:solidFill>
            <a:schemeClr val="bg1"/>
          </a:solidFill>
          <a:ln>
            <a:solidFill>
              <a:schemeClr val="accent6"/>
            </a:solidFill>
          </a:ln>
        </p:spPr>
        <p:txBody>
          <a:bodyPr vert="horz"/>
          <a:lstStyle>
            <a:lvl1pPr marL="0" indent="0">
              <a:buNone/>
              <a:defRPr>
                <a:latin typeface="+mn-lt"/>
              </a:defRPr>
            </a:lvl1pPr>
            <a:lvl2pPr>
              <a:defRPr/>
            </a:lvl2pPr>
            <a:lvl3pPr>
              <a:defRPr/>
            </a:lvl3pPr>
            <a:lvl4pPr>
              <a:defRPr/>
            </a:lvl4pPr>
            <a:lvl5pPr>
              <a:defRPr/>
            </a:lvl5pPr>
          </a:lstStyle>
          <a:p>
            <a:pPr lvl="0"/>
            <a:r>
              <a:rPr lang="en-GB" dirty="0"/>
              <a:t> </a:t>
            </a:r>
          </a:p>
        </p:txBody>
      </p:sp>
      <p:sp>
        <p:nvSpPr>
          <p:cNvPr id="118" name="Streep">
            <a:extLst>
              <a:ext uri="{FF2B5EF4-FFF2-40B4-BE49-F238E27FC236}">
                <a16:creationId xmlns:a16="http://schemas.microsoft.com/office/drawing/2014/main" id="{2BFA7420-F568-4EF9-8417-6B9350AE11FF}"/>
              </a:ext>
            </a:extLst>
          </p:cNvPr>
          <p:cNvSpPr>
            <a:spLocks noGrp="1"/>
          </p:cNvSpPr>
          <p:nvPr>
            <p:ph type="body" orient="vert" idx="35" hasCustomPrompt="1"/>
          </p:nvPr>
        </p:nvSpPr>
        <p:spPr>
          <a:xfrm>
            <a:off x="535946" y="5094947"/>
            <a:ext cx="11113200" cy="7200"/>
          </a:xfrm>
          <a:prstGeom prst="rect">
            <a:avLst/>
          </a:prstGeom>
          <a:solidFill>
            <a:schemeClr val="bg1"/>
          </a:solidFill>
          <a:ln>
            <a:solidFill>
              <a:schemeClr val="accent6"/>
            </a:solidFill>
          </a:ln>
        </p:spPr>
        <p:txBody>
          <a:bodyPr vert="horz"/>
          <a:lstStyle>
            <a:lvl1pPr marL="0" indent="0">
              <a:buNone/>
              <a:defRPr>
                <a:latin typeface="+mn-lt"/>
              </a:defRPr>
            </a:lvl1pPr>
            <a:lvl2pPr>
              <a:defRPr/>
            </a:lvl2pPr>
            <a:lvl3pPr>
              <a:defRPr/>
            </a:lvl3pPr>
            <a:lvl4pPr>
              <a:defRPr/>
            </a:lvl4pPr>
            <a:lvl5pPr>
              <a:defRPr/>
            </a:lvl5pPr>
          </a:lstStyle>
          <a:p>
            <a:pPr lvl="0"/>
            <a:r>
              <a:rPr lang="en-GB" dirty="0"/>
              <a:t> </a:t>
            </a:r>
          </a:p>
        </p:txBody>
      </p:sp>
      <p:sp>
        <p:nvSpPr>
          <p:cNvPr id="5" name="Tijdelijke aanduiding voor dianummer 4">
            <a:extLst>
              <a:ext uri="{FF2B5EF4-FFF2-40B4-BE49-F238E27FC236}">
                <a16:creationId xmlns:a16="http://schemas.microsoft.com/office/drawing/2014/main" id="{4304303B-130A-466C-90A2-ED141906BE93}"/>
              </a:ext>
            </a:extLst>
          </p:cNvPr>
          <p:cNvSpPr>
            <a:spLocks noGrp="1"/>
          </p:cNvSpPr>
          <p:nvPr>
            <p:ph type="sldNum" sz="quarter" idx="37"/>
          </p:nvPr>
        </p:nvSpPr>
        <p:spPr>
          <a:xfrm>
            <a:off x="540000" y="6361490"/>
            <a:ext cx="212470" cy="212470"/>
          </a:xfrm>
          <a:prstGeom prst="rect">
            <a:avLst/>
          </a:prstGeom>
        </p:spPr>
        <p:txBody>
          <a:bodyPr/>
          <a:lstStyle>
            <a:lvl1pPr>
              <a:defRPr>
                <a:solidFill>
                  <a:schemeClr val="tx1"/>
                </a:solidFill>
                <a:latin typeface="+mn-lt"/>
              </a:defRPr>
            </a:lvl1pPr>
          </a:lstStyle>
          <a:p>
            <a:fld id="{23D2BB9B-B463-4028-B950-91DDC3FACFD9}" type="slidenum">
              <a:rPr lang="en-GB" smtClean="0"/>
              <a:pPr/>
              <a:t>‹#›</a:t>
            </a:fld>
            <a:endParaRPr lang="en-GB" dirty="0"/>
          </a:p>
        </p:txBody>
      </p:sp>
      <p:sp>
        <p:nvSpPr>
          <p:cNvPr id="125" name="Tijdelijke aanduiding voor verticale tekst 2">
            <a:extLst>
              <a:ext uri="{FF2B5EF4-FFF2-40B4-BE49-F238E27FC236}">
                <a16:creationId xmlns:a16="http://schemas.microsoft.com/office/drawing/2014/main" id="{CCBBBF14-0F05-48D4-8136-9B47CCBBCA27}"/>
              </a:ext>
            </a:extLst>
          </p:cNvPr>
          <p:cNvSpPr>
            <a:spLocks noGrp="1"/>
          </p:cNvSpPr>
          <p:nvPr>
            <p:ph type="body" orient="vert" idx="39" hasCustomPrompt="1"/>
          </p:nvPr>
        </p:nvSpPr>
        <p:spPr>
          <a:xfrm>
            <a:off x="535946" y="5321858"/>
            <a:ext cx="10128250" cy="255963"/>
          </a:xfrm>
          <a:prstGeom prst="rect">
            <a:avLst/>
          </a:prstGeom>
        </p:spPr>
        <p:txBody>
          <a:bodyPr vert="horz"/>
          <a:lstStyle>
            <a:lvl1pPr marL="0" indent="0">
              <a:buNone/>
              <a:defRPr>
                <a:solidFill>
                  <a:schemeClr val="tx1"/>
                </a:solidFill>
                <a:latin typeface="+mn-lt"/>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Chapter #09</a:t>
            </a:r>
          </a:p>
        </p:txBody>
      </p:sp>
      <p:sp>
        <p:nvSpPr>
          <p:cNvPr id="126" name="Tijdelijke aanduiding voor verticale tekst 2">
            <a:extLst>
              <a:ext uri="{FF2B5EF4-FFF2-40B4-BE49-F238E27FC236}">
                <a16:creationId xmlns:a16="http://schemas.microsoft.com/office/drawing/2014/main" id="{7E56EC9D-FDC7-4A0B-9411-71C8E9A46E92}"/>
              </a:ext>
            </a:extLst>
          </p:cNvPr>
          <p:cNvSpPr>
            <a:spLocks noGrp="1"/>
          </p:cNvSpPr>
          <p:nvPr>
            <p:ph type="body" orient="vert" idx="40" hasCustomPrompt="1"/>
          </p:nvPr>
        </p:nvSpPr>
        <p:spPr>
          <a:xfrm>
            <a:off x="10896786" y="5321858"/>
            <a:ext cx="755649" cy="255963"/>
          </a:xfrm>
          <a:prstGeom prst="rect">
            <a:avLst/>
          </a:prstGeom>
        </p:spPr>
        <p:txBody>
          <a:bodyPr vert="horz"/>
          <a:lstStyle>
            <a:lvl1pPr marL="0" indent="0" algn="r">
              <a:buNone/>
              <a:defRPr sz="1400" b="1">
                <a:solidFill>
                  <a:schemeClr val="tx1"/>
                </a:solidFill>
                <a:latin typeface="+mn-lt"/>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&lt;nr.&gt;</a:t>
            </a:r>
          </a:p>
        </p:txBody>
      </p:sp>
      <p:sp>
        <p:nvSpPr>
          <p:cNvPr id="127" name="Streep">
            <a:extLst>
              <a:ext uri="{FF2B5EF4-FFF2-40B4-BE49-F238E27FC236}">
                <a16:creationId xmlns:a16="http://schemas.microsoft.com/office/drawing/2014/main" id="{3C05DC15-4131-4F84-A878-2C4E707BC31D}"/>
              </a:ext>
            </a:extLst>
          </p:cNvPr>
          <p:cNvSpPr>
            <a:spLocks noGrp="1"/>
          </p:cNvSpPr>
          <p:nvPr>
            <p:ph type="body" orient="vert" idx="41" hasCustomPrompt="1"/>
          </p:nvPr>
        </p:nvSpPr>
        <p:spPr>
          <a:xfrm>
            <a:off x="535946" y="5575578"/>
            <a:ext cx="11113200" cy="7200"/>
          </a:xfrm>
          <a:prstGeom prst="rect">
            <a:avLst/>
          </a:prstGeom>
          <a:solidFill>
            <a:schemeClr val="bg1"/>
          </a:solidFill>
          <a:ln>
            <a:solidFill>
              <a:schemeClr val="accent6"/>
            </a:solidFill>
          </a:ln>
        </p:spPr>
        <p:txBody>
          <a:bodyPr vert="horz"/>
          <a:lstStyle>
            <a:lvl1pPr marL="0" indent="0">
              <a:buNone/>
              <a:defRPr>
                <a:latin typeface="+mn-lt"/>
              </a:defRPr>
            </a:lvl1pPr>
            <a:lvl2pPr>
              <a:defRPr/>
            </a:lvl2pPr>
            <a:lvl3pPr>
              <a:defRPr/>
            </a:lvl3pPr>
            <a:lvl4pPr>
              <a:defRPr/>
            </a:lvl4pPr>
            <a:lvl5pPr>
              <a:defRPr/>
            </a:lvl5pPr>
          </a:lstStyle>
          <a:p>
            <a:pPr lvl="0"/>
            <a:r>
              <a:rPr lang="en-GB" dirty="0"/>
              <a:t> </a:t>
            </a:r>
          </a:p>
        </p:txBody>
      </p:sp>
      <p:sp>
        <p:nvSpPr>
          <p:cNvPr id="128" name="Tijdelijke aanduiding voor verticale tekst 2">
            <a:extLst>
              <a:ext uri="{FF2B5EF4-FFF2-40B4-BE49-F238E27FC236}">
                <a16:creationId xmlns:a16="http://schemas.microsoft.com/office/drawing/2014/main" id="{0AE0E8BD-6D37-4F1C-A628-D09C6CC0E49E}"/>
              </a:ext>
            </a:extLst>
          </p:cNvPr>
          <p:cNvSpPr>
            <a:spLocks noGrp="1"/>
          </p:cNvSpPr>
          <p:nvPr>
            <p:ph type="body" orient="vert" idx="42" hasCustomPrompt="1"/>
          </p:nvPr>
        </p:nvSpPr>
        <p:spPr>
          <a:xfrm>
            <a:off x="535946" y="5802386"/>
            <a:ext cx="10128250" cy="255963"/>
          </a:xfrm>
          <a:prstGeom prst="rect">
            <a:avLst/>
          </a:prstGeom>
        </p:spPr>
        <p:txBody>
          <a:bodyPr vert="horz"/>
          <a:lstStyle>
            <a:lvl1pPr marL="0" indent="0">
              <a:buNone/>
              <a:defRPr>
                <a:solidFill>
                  <a:schemeClr val="tx1"/>
                </a:solidFill>
                <a:latin typeface="+mn-lt"/>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Chapter #10</a:t>
            </a:r>
          </a:p>
        </p:txBody>
      </p:sp>
      <p:sp>
        <p:nvSpPr>
          <p:cNvPr id="129" name="Tijdelijke aanduiding voor verticale tekst 2">
            <a:extLst>
              <a:ext uri="{FF2B5EF4-FFF2-40B4-BE49-F238E27FC236}">
                <a16:creationId xmlns:a16="http://schemas.microsoft.com/office/drawing/2014/main" id="{CBE6E88E-6205-4F1D-A18B-42A3C0720278}"/>
              </a:ext>
            </a:extLst>
          </p:cNvPr>
          <p:cNvSpPr>
            <a:spLocks noGrp="1"/>
          </p:cNvSpPr>
          <p:nvPr>
            <p:ph type="body" orient="vert" idx="43" hasCustomPrompt="1"/>
          </p:nvPr>
        </p:nvSpPr>
        <p:spPr>
          <a:xfrm>
            <a:off x="10896786" y="5802386"/>
            <a:ext cx="755649" cy="255963"/>
          </a:xfrm>
          <a:prstGeom prst="rect">
            <a:avLst/>
          </a:prstGeom>
        </p:spPr>
        <p:txBody>
          <a:bodyPr vert="horz"/>
          <a:lstStyle>
            <a:lvl1pPr marL="0" indent="0" algn="r">
              <a:buNone/>
              <a:defRPr sz="1400" b="1">
                <a:solidFill>
                  <a:schemeClr val="tx1"/>
                </a:solidFill>
                <a:latin typeface="+mn-lt"/>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&lt;nr.&gt;</a:t>
            </a:r>
          </a:p>
        </p:txBody>
      </p:sp>
      <p:sp>
        <p:nvSpPr>
          <p:cNvPr id="130" name="Streep">
            <a:extLst>
              <a:ext uri="{FF2B5EF4-FFF2-40B4-BE49-F238E27FC236}">
                <a16:creationId xmlns:a16="http://schemas.microsoft.com/office/drawing/2014/main" id="{C0F51574-7FD9-4553-AD58-DC5CD9EA5DB3}"/>
              </a:ext>
            </a:extLst>
          </p:cNvPr>
          <p:cNvSpPr>
            <a:spLocks noGrp="1"/>
          </p:cNvSpPr>
          <p:nvPr>
            <p:ph type="body" orient="vert" idx="44" hasCustomPrompt="1"/>
          </p:nvPr>
        </p:nvSpPr>
        <p:spPr>
          <a:xfrm>
            <a:off x="535946" y="6056212"/>
            <a:ext cx="11113200" cy="7200"/>
          </a:xfrm>
          <a:prstGeom prst="rect">
            <a:avLst/>
          </a:prstGeom>
          <a:solidFill>
            <a:schemeClr val="bg1"/>
          </a:solidFill>
          <a:ln>
            <a:solidFill>
              <a:schemeClr val="accent6"/>
            </a:solidFill>
          </a:ln>
        </p:spPr>
        <p:txBody>
          <a:bodyPr vert="horz"/>
          <a:lstStyle>
            <a:lvl1pPr marL="0" indent="0">
              <a:buNone/>
              <a:defRPr>
                <a:latin typeface="+mn-lt"/>
              </a:defRPr>
            </a:lvl1pPr>
            <a:lvl2pPr>
              <a:defRPr/>
            </a:lvl2pPr>
            <a:lvl3pPr>
              <a:defRPr/>
            </a:lvl3pPr>
            <a:lvl4pPr>
              <a:defRPr/>
            </a:lvl4pPr>
            <a:lvl5pPr>
              <a:defRPr/>
            </a:lvl5pPr>
          </a:lstStyle>
          <a:p>
            <a:pPr lvl="0"/>
            <a:r>
              <a:rPr lang="en-GB" dirty="0"/>
              <a:t> </a:t>
            </a:r>
          </a:p>
        </p:txBody>
      </p:sp>
      <p:sp>
        <p:nvSpPr>
          <p:cNvPr id="119" name="Tekstvak 118">
            <a:extLst>
              <a:ext uri="{FF2B5EF4-FFF2-40B4-BE49-F238E27FC236}">
                <a16:creationId xmlns:a16="http://schemas.microsoft.com/office/drawing/2014/main" id="{04654228-FB8A-48B4-B6E6-1935F55B2CD8}"/>
              </a:ext>
            </a:extLst>
          </p:cNvPr>
          <p:cNvSpPr txBox="1"/>
          <p:nvPr userDrawn="1"/>
        </p:nvSpPr>
        <p:spPr>
          <a:xfrm>
            <a:off x="8658225" y="-271056"/>
            <a:ext cx="3533775" cy="169277"/>
          </a:xfrm>
          <a:prstGeom prst="rect">
            <a:avLst/>
          </a:prstGeom>
          <a:noFill/>
        </p:spPr>
        <p:txBody>
          <a:bodyPr wrap="square" lIns="0" tIns="0" rIns="0" bIns="0" rtlCol="0">
            <a:spAutoFit/>
          </a:bodyPr>
          <a:lstStyle/>
          <a:p>
            <a:pPr algn="r"/>
            <a:r>
              <a:rPr lang="en-GB" sz="1100">
                <a:solidFill>
                  <a:schemeClr val="tx2"/>
                </a:solidFill>
                <a:latin typeface="Fedra Sans Std Book" panose="020B0403040000020004" pitchFamily="34" charset="0"/>
                <a:ea typeface="Fedra Sans Std Book" panose="020B0403040000020004" pitchFamily="34" charset="0"/>
              </a:rPr>
              <a:t>Index</a:t>
            </a:r>
            <a:endParaRPr lang="en-GB" sz="1100" dirty="0">
              <a:solidFill>
                <a:schemeClr val="tx2"/>
              </a:solidFill>
              <a:latin typeface="Fedra Sans Std Book" panose="020B0403040000020004" pitchFamily="34" charset="0"/>
              <a:ea typeface="Fedra Sans Std Book" panose="020B0403040000020004" pitchFamily="34" charset="0"/>
            </a:endParaRPr>
          </a:p>
        </p:txBody>
      </p:sp>
      <p:sp>
        <p:nvSpPr>
          <p:cNvPr id="6" name="Titel 5">
            <a:extLst>
              <a:ext uri="{FF2B5EF4-FFF2-40B4-BE49-F238E27FC236}">
                <a16:creationId xmlns:a16="http://schemas.microsoft.com/office/drawing/2014/main" id="{74D83541-DBB2-4D04-A771-AC7827324B74}"/>
              </a:ext>
            </a:extLst>
          </p:cNvPr>
          <p:cNvSpPr>
            <a:spLocks noGrp="1"/>
          </p:cNvSpPr>
          <p:nvPr>
            <p:ph type="title" hasCustomPrompt="1"/>
          </p:nvPr>
        </p:nvSpPr>
        <p:spPr/>
        <p:txBody>
          <a:bodyPr/>
          <a:lstStyle>
            <a:lvl1pPr>
              <a:defRPr/>
            </a:lvl1pPr>
          </a:lstStyle>
          <a:p>
            <a:r>
              <a:rPr lang="en-GB"/>
              <a:t>Content </a:t>
            </a:r>
            <a:endParaRPr lang="en-GB" dirty="0"/>
          </a:p>
        </p:txBody>
      </p:sp>
    </p:spTree>
    <p:extLst>
      <p:ext uri="{BB962C8B-B14F-4D97-AF65-F5344CB8AC3E}">
        <p14:creationId xmlns:p14="http://schemas.microsoft.com/office/powerpoint/2010/main" val="2248603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barn(outVertical)">
                                      <p:cBhvr>
                                        <p:cTn id="7" dur="1000"/>
                                        <p:tgtEl>
                                          <p:spTgt spid="111"/>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85">
                                            <p:txEl>
                                              <p:pRg st="0" end="0"/>
                                            </p:txEl>
                                          </p:spTgt>
                                        </p:tgtEl>
                                        <p:attrNameLst>
                                          <p:attrName>style.visibility</p:attrName>
                                        </p:attrNameLst>
                                      </p:cBhvr>
                                      <p:to>
                                        <p:strVal val="visible"/>
                                      </p:to>
                                    </p:set>
                                    <p:animEffect transition="in" filter="fade">
                                      <p:cBhvr>
                                        <p:cTn id="13" dur="500"/>
                                        <p:tgtEl>
                                          <p:spTgt spid="85">
                                            <p:txEl>
                                              <p:pRg st="0" end="0"/>
                                            </p:txEl>
                                          </p:spTgt>
                                        </p:tgtEl>
                                      </p:cBhvr>
                                    </p:animEffect>
                                  </p:childTnLst>
                                </p:cTn>
                              </p:par>
                              <p:par>
                                <p:cTn id="14" presetID="16" presetClass="entr" presetSubtype="37" fill="hold" grpId="0" nodeType="withEffect">
                                  <p:stCondLst>
                                    <p:cond delay="250"/>
                                  </p:stCondLst>
                                  <p:childTnLst>
                                    <p:set>
                                      <p:cBhvr>
                                        <p:cTn id="15" dur="1" fill="hold">
                                          <p:stCondLst>
                                            <p:cond delay="0"/>
                                          </p:stCondLst>
                                        </p:cTn>
                                        <p:tgtEl>
                                          <p:spTgt spid="112"/>
                                        </p:tgtEl>
                                        <p:attrNameLst>
                                          <p:attrName>style.visibility</p:attrName>
                                        </p:attrNameLst>
                                      </p:cBhvr>
                                      <p:to>
                                        <p:strVal val="visible"/>
                                      </p:to>
                                    </p:set>
                                    <p:animEffect transition="in" filter="barn(outVertical)">
                                      <p:cBhvr>
                                        <p:cTn id="16" dur="1000"/>
                                        <p:tgtEl>
                                          <p:spTgt spid="112"/>
                                        </p:tgtEl>
                                      </p:cBhvr>
                                    </p:animEffect>
                                  </p:childTnLst>
                                </p:cTn>
                              </p:par>
                              <p:par>
                                <p:cTn id="17" presetID="10" presetClass="entr" presetSubtype="0" fill="hold" grpId="0" nodeType="withEffect">
                                  <p:stCondLst>
                                    <p:cond delay="750"/>
                                  </p:stCondLst>
                                  <p:childTnLst>
                                    <p:set>
                                      <p:cBhvr>
                                        <p:cTn id="18" dur="1" fill="hold">
                                          <p:stCondLst>
                                            <p:cond delay="0"/>
                                          </p:stCondLst>
                                        </p:cTn>
                                        <p:tgtEl>
                                          <p:spTgt spid="88">
                                            <p:txEl>
                                              <p:pRg st="0" end="0"/>
                                            </p:txEl>
                                          </p:spTgt>
                                        </p:tgtEl>
                                        <p:attrNameLst>
                                          <p:attrName>style.visibility</p:attrName>
                                        </p:attrNameLst>
                                      </p:cBhvr>
                                      <p:to>
                                        <p:strVal val="visible"/>
                                      </p:to>
                                    </p:set>
                                    <p:animEffect transition="in" filter="fade">
                                      <p:cBhvr>
                                        <p:cTn id="19" dur="500"/>
                                        <p:tgtEl>
                                          <p:spTgt spid="88">
                                            <p:txEl>
                                              <p:pRg st="0" end="0"/>
                                            </p:txEl>
                                          </p:spTgt>
                                        </p:tgtEl>
                                      </p:cBhvr>
                                    </p:animEffect>
                                  </p:childTnLst>
                                </p:cTn>
                              </p:par>
                              <p:par>
                                <p:cTn id="20" presetID="10" presetClass="entr" presetSubtype="0" fill="hold" grpId="0" nodeType="withEffect">
                                  <p:stCondLst>
                                    <p:cond delay="750"/>
                                  </p:stCondLst>
                                  <p:childTnLst>
                                    <p:set>
                                      <p:cBhvr>
                                        <p:cTn id="21" dur="1" fill="hold">
                                          <p:stCondLst>
                                            <p:cond delay="0"/>
                                          </p:stCondLst>
                                        </p:cTn>
                                        <p:tgtEl>
                                          <p:spTgt spid="89">
                                            <p:txEl>
                                              <p:pRg st="0" end="0"/>
                                            </p:txEl>
                                          </p:spTgt>
                                        </p:tgtEl>
                                        <p:attrNameLst>
                                          <p:attrName>style.visibility</p:attrName>
                                        </p:attrNameLst>
                                      </p:cBhvr>
                                      <p:to>
                                        <p:strVal val="visible"/>
                                      </p:to>
                                    </p:set>
                                    <p:animEffect transition="in" filter="fade">
                                      <p:cBhvr>
                                        <p:cTn id="22" dur="500"/>
                                        <p:tgtEl>
                                          <p:spTgt spid="89">
                                            <p:txEl>
                                              <p:pRg st="0" end="0"/>
                                            </p:txEl>
                                          </p:spTgt>
                                        </p:tgtEl>
                                      </p:cBhvr>
                                    </p:animEffect>
                                  </p:childTnLst>
                                </p:cTn>
                              </p:par>
                              <p:par>
                                <p:cTn id="23" presetID="16" presetClass="entr" presetSubtype="37" fill="hold" grpId="0" nodeType="withEffect">
                                  <p:stCondLst>
                                    <p:cond delay="500"/>
                                  </p:stCondLst>
                                  <p:childTnLst>
                                    <p:set>
                                      <p:cBhvr>
                                        <p:cTn id="24" dur="1" fill="hold">
                                          <p:stCondLst>
                                            <p:cond delay="0"/>
                                          </p:stCondLst>
                                        </p:cTn>
                                        <p:tgtEl>
                                          <p:spTgt spid="113"/>
                                        </p:tgtEl>
                                        <p:attrNameLst>
                                          <p:attrName>style.visibility</p:attrName>
                                        </p:attrNameLst>
                                      </p:cBhvr>
                                      <p:to>
                                        <p:strVal val="visible"/>
                                      </p:to>
                                    </p:set>
                                    <p:animEffect transition="in" filter="barn(outVertical)">
                                      <p:cBhvr>
                                        <p:cTn id="25" dur="1000"/>
                                        <p:tgtEl>
                                          <p:spTgt spid="113"/>
                                        </p:tgtEl>
                                      </p:cBhvr>
                                    </p:animEffect>
                                  </p:childTnLst>
                                </p:cTn>
                              </p:par>
                              <p:par>
                                <p:cTn id="26" presetID="10" presetClass="entr" presetSubtype="0" fill="hold" grpId="0" nodeType="withEffect">
                                  <p:stCondLst>
                                    <p:cond delay="1000"/>
                                  </p:stCondLst>
                                  <p:childTnLst>
                                    <p:set>
                                      <p:cBhvr>
                                        <p:cTn id="27" dur="1" fill="hold">
                                          <p:stCondLst>
                                            <p:cond delay="0"/>
                                          </p:stCondLst>
                                        </p:cTn>
                                        <p:tgtEl>
                                          <p:spTgt spid="90">
                                            <p:txEl>
                                              <p:pRg st="0" end="0"/>
                                            </p:txEl>
                                          </p:spTgt>
                                        </p:tgtEl>
                                        <p:attrNameLst>
                                          <p:attrName>style.visibility</p:attrName>
                                        </p:attrNameLst>
                                      </p:cBhvr>
                                      <p:to>
                                        <p:strVal val="visible"/>
                                      </p:to>
                                    </p:set>
                                    <p:animEffect transition="in" filter="fade">
                                      <p:cBhvr>
                                        <p:cTn id="28" dur="500"/>
                                        <p:tgtEl>
                                          <p:spTgt spid="90">
                                            <p:txEl>
                                              <p:pRg st="0" end="0"/>
                                            </p:txEl>
                                          </p:spTgt>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91">
                                            <p:txEl>
                                              <p:pRg st="0" end="0"/>
                                            </p:txEl>
                                          </p:spTgt>
                                        </p:tgtEl>
                                        <p:attrNameLst>
                                          <p:attrName>style.visibility</p:attrName>
                                        </p:attrNameLst>
                                      </p:cBhvr>
                                      <p:to>
                                        <p:strVal val="visible"/>
                                      </p:to>
                                    </p:set>
                                    <p:animEffect transition="in" filter="fade">
                                      <p:cBhvr>
                                        <p:cTn id="31" dur="500"/>
                                        <p:tgtEl>
                                          <p:spTgt spid="91">
                                            <p:txEl>
                                              <p:pRg st="0" end="0"/>
                                            </p:txEl>
                                          </p:spTgt>
                                        </p:tgtEl>
                                      </p:cBhvr>
                                    </p:animEffect>
                                  </p:childTnLst>
                                </p:cTn>
                              </p:par>
                              <p:par>
                                <p:cTn id="32" presetID="16" presetClass="entr" presetSubtype="37" fill="hold" grpId="0" nodeType="withEffect">
                                  <p:stCondLst>
                                    <p:cond delay="750"/>
                                  </p:stCondLst>
                                  <p:childTnLst>
                                    <p:set>
                                      <p:cBhvr>
                                        <p:cTn id="33" dur="1" fill="hold">
                                          <p:stCondLst>
                                            <p:cond delay="0"/>
                                          </p:stCondLst>
                                        </p:cTn>
                                        <p:tgtEl>
                                          <p:spTgt spid="114"/>
                                        </p:tgtEl>
                                        <p:attrNameLst>
                                          <p:attrName>style.visibility</p:attrName>
                                        </p:attrNameLst>
                                      </p:cBhvr>
                                      <p:to>
                                        <p:strVal val="visible"/>
                                      </p:to>
                                    </p:set>
                                    <p:animEffect transition="in" filter="barn(outVertical)">
                                      <p:cBhvr>
                                        <p:cTn id="34" dur="1000"/>
                                        <p:tgtEl>
                                          <p:spTgt spid="114"/>
                                        </p:tgtEl>
                                      </p:cBhvr>
                                    </p:animEffect>
                                  </p:childTnLst>
                                </p:cTn>
                              </p:par>
                              <p:par>
                                <p:cTn id="35" presetID="10" presetClass="entr" presetSubtype="0" fill="hold" grpId="0" nodeType="withEffect">
                                  <p:stCondLst>
                                    <p:cond delay="1250"/>
                                  </p:stCondLst>
                                  <p:childTnLst>
                                    <p:set>
                                      <p:cBhvr>
                                        <p:cTn id="36" dur="1" fill="hold">
                                          <p:stCondLst>
                                            <p:cond delay="0"/>
                                          </p:stCondLst>
                                        </p:cTn>
                                        <p:tgtEl>
                                          <p:spTgt spid="92">
                                            <p:txEl>
                                              <p:pRg st="0" end="0"/>
                                            </p:txEl>
                                          </p:spTgt>
                                        </p:tgtEl>
                                        <p:attrNameLst>
                                          <p:attrName>style.visibility</p:attrName>
                                        </p:attrNameLst>
                                      </p:cBhvr>
                                      <p:to>
                                        <p:strVal val="visible"/>
                                      </p:to>
                                    </p:set>
                                    <p:animEffect transition="in" filter="fade">
                                      <p:cBhvr>
                                        <p:cTn id="37" dur="500"/>
                                        <p:tgtEl>
                                          <p:spTgt spid="92">
                                            <p:txEl>
                                              <p:pRg st="0" end="0"/>
                                            </p:txEl>
                                          </p:spTgt>
                                        </p:tgtEl>
                                      </p:cBhvr>
                                    </p:animEffect>
                                  </p:childTnLst>
                                </p:cTn>
                              </p:par>
                              <p:par>
                                <p:cTn id="38" presetID="10" presetClass="entr" presetSubtype="0" fill="hold" grpId="0" nodeType="withEffect">
                                  <p:stCondLst>
                                    <p:cond delay="1250"/>
                                  </p:stCondLst>
                                  <p:childTnLst>
                                    <p:set>
                                      <p:cBhvr>
                                        <p:cTn id="39" dur="1" fill="hold">
                                          <p:stCondLst>
                                            <p:cond delay="0"/>
                                          </p:stCondLst>
                                        </p:cTn>
                                        <p:tgtEl>
                                          <p:spTgt spid="93">
                                            <p:txEl>
                                              <p:pRg st="0" end="0"/>
                                            </p:txEl>
                                          </p:spTgt>
                                        </p:tgtEl>
                                        <p:attrNameLst>
                                          <p:attrName>style.visibility</p:attrName>
                                        </p:attrNameLst>
                                      </p:cBhvr>
                                      <p:to>
                                        <p:strVal val="visible"/>
                                      </p:to>
                                    </p:set>
                                    <p:animEffect transition="in" filter="fade">
                                      <p:cBhvr>
                                        <p:cTn id="40" dur="500"/>
                                        <p:tgtEl>
                                          <p:spTgt spid="93">
                                            <p:txEl>
                                              <p:pRg st="0" end="0"/>
                                            </p:txEl>
                                          </p:spTgt>
                                        </p:tgtEl>
                                      </p:cBhvr>
                                    </p:animEffect>
                                  </p:childTnLst>
                                </p:cTn>
                              </p:par>
                              <p:par>
                                <p:cTn id="41" presetID="16" presetClass="entr" presetSubtype="37" fill="hold" grpId="0" nodeType="withEffect">
                                  <p:stCondLst>
                                    <p:cond delay="1000"/>
                                  </p:stCondLst>
                                  <p:childTnLst>
                                    <p:set>
                                      <p:cBhvr>
                                        <p:cTn id="42" dur="1" fill="hold">
                                          <p:stCondLst>
                                            <p:cond delay="0"/>
                                          </p:stCondLst>
                                        </p:cTn>
                                        <p:tgtEl>
                                          <p:spTgt spid="115"/>
                                        </p:tgtEl>
                                        <p:attrNameLst>
                                          <p:attrName>style.visibility</p:attrName>
                                        </p:attrNameLst>
                                      </p:cBhvr>
                                      <p:to>
                                        <p:strVal val="visible"/>
                                      </p:to>
                                    </p:set>
                                    <p:animEffect transition="in" filter="barn(outVertical)">
                                      <p:cBhvr>
                                        <p:cTn id="43" dur="1000"/>
                                        <p:tgtEl>
                                          <p:spTgt spid="115"/>
                                        </p:tgtEl>
                                      </p:cBhvr>
                                    </p:animEffect>
                                  </p:childTnLst>
                                </p:cTn>
                              </p:par>
                              <p:par>
                                <p:cTn id="44" presetID="10" presetClass="entr" presetSubtype="0" fill="hold" grpId="0" nodeType="withEffect">
                                  <p:stCondLst>
                                    <p:cond delay="1500"/>
                                  </p:stCondLst>
                                  <p:childTnLst>
                                    <p:set>
                                      <p:cBhvr>
                                        <p:cTn id="45" dur="1" fill="hold">
                                          <p:stCondLst>
                                            <p:cond delay="0"/>
                                          </p:stCondLst>
                                        </p:cTn>
                                        <p:tgtEl>
                                          <p:spTgt spid="94">
                                            <p:txEl>
                                              <p:pRg st="0" end="0"/>
                                            </p:txEl>
                                          </p:spTgt>
                                        </p:tgtEl>
                                        <p:attrNameLst>
                                          <p:attrName>style.visibility</p:attrName>
                                        </p:attrNameLst>
                                      </p:cBhvr>
                                      <p:to>
                                        <p:strVal val="visible"/>
                                      </p:to>
                                    </p:set>
                                    <p:animEffect transition="in" filter="fade">
                                      <p:cBhvr>
                                        <p:cTn id="46" dur="500"/>
                                        <p:tgtEl>
                                          <p:spTgt spid="94">
                                            <p:txEl>
                                              <p:pRg st="0" end="0"/>
                                            </p:txEl>
                                          </p:spTgt>
                                        </p:tgtEl>
                                      </p:cBhvr>
                                    </p:animEffect>
                                  </p:childTnLst>
                                </p:cTn>
                              </p:par>
                              <p:par>
                                <p:cTn id="47" presetID="10" presetClass="entr" presetSubtype="0" fill="hold" grpId="0" nodeType="withEffect">
                                  <p:stCondLst>
                                    <p:cond delay="1500"/>
                                  </p:stCondLst>
                                  <p:childTnLst>
                                    <p:set>
                                      <p:cBhvr>
                                        <p:cTn id="48" dur="1" fill="hold">
                                          <p:stCondLst>
                                            <p:cond delay="0"/>
                                          </p:stCondLst>
                                        </p:cTn>
                                        <p:tgtEl>
                                          <p:spTgt spid="95">
                                            <p:txEl>
                                              <p:pRg st="0" end="0"/>
                                            </p:txEl>
                                          </p:spTgt>
                                        </p:tgtEl>
                                        <p:attrNameLst>
                                          <p:attrName>style.visibility</p:attrName>
                                        </p:attrNameLst>
                                      </p:cBhvr>
                                      <p:to>
                                        <p:strVal val="visible"/>
                                      </p:to>
                                    </p:set>
                                    <p:animEffect transition="in" filter="fade">
                                      <p:cBhvr>
                                        <p:cTn id="49" dur="500"/>
                                        <p:tgtEl>
                                          <p:spTgt spid="95">
                                            <p:txEl>
                                              <p:pRg st="0" end="0"/>
                                            </p:txEl>
                                          </p:spTgt>
                                        </p:tgtEl>
                                      </p:cBhvr>
                                    </p:animEffect>
                                  </p:childTnLst>
                                </p:cTn>
                              </p:par>
                              <p:par>
                                <p:cTn id="50" presetID="16" presetClass="entr" presetSubtype="37" fill="hold" grpId="0" nodeType="withEffect">
                                  <p:stCondLst>
                                    <p:cond delay="1250"/>
                                  </p:stCondLst>
                                  <p:childTnLst>
                                    <p:set>
                                      <p:cBhvr>
                                        <p:cTn id="51" dur="1" fill="hold">
                                          <p:stCondLst>
                                            <p:cond delay="0"/>
                                          </p:stCondLst>
                                        </p:cTn>
                                        <p:tgtEl>
                                          <p:spTgt spid="116"/>
                                        </p:tgtEl>
                                        <p:attrNameLst>
                                          <p:attrName>style.visibility</p:attrName>
                                        </p:attrNameLst>
                                      </p:cBhvr>
                                      <p:to>
                                        <p:strVal val="visible"/>
                                      </p:to>
                                    </p:set>
                                    <p:animEffect transition="in" filter="barn(outVertical)">
                                      <p:cBhvr>
                                        <p:cTn id="52" dur="1000"/>
                                        <p:tgtEl>
                                          <p:spTgt spid="116"/>
                                        </p:tgtEl>
                                      </p:cBhvr>
                                    </p:animEffect>
                                  </p:childTnLst>
                                </p:cTn>
                              </p:par>
                              <p:par>
                                <p:cTn id="53" presetID="10" presetClass="entr" presetSubtype="0" fill="hold" grpId="0" nodeType="withEffect">
                                  <p:stCondLst>
                                    <p:cond delay="1750"/>
                                  </p:stCondLst>
                                  <p:childTnLst>
                                    <p:set>
                                      <p:cBhvr>
                                        <p:cTn id="54" dur="1" fill="hold">
                                          <p:stCondLst>
                                            <p:cond delay="0"/>
                                          </p:stCondLst>
                                        </p:cTn>
                                        <p:tgtEl>
                                          <p:spTgt spid="96">
                                            <p:txEl>
                                              <p:pRg st="0" end="0"/>
                                            </p:txEl>
                                          </p:spTgt>
                                        </p:tgtEl>
                                        <p:attrNameLst>
                                          <p:attrName>style.visibility</p:attrName>
                                        </p:attrNameLst>
                                      </p:cBhvr>
                                      <p:to>
                                        <p:strVal val="visible"/>
                                      </p:to>
                                    </p:set>
                                    <p:animEffect transition="in" filter="fade">
                                      <p:cBhvr>
                                        <p:cTn id="55" dur="500"/>
                                        <p:tgtEl>
                                          <p:spTgt spid="96">
                                            <p:txEl>
                                              <p:pRg st="0" end="0"/>
                                            </p:txEl>
                                          </p:spTgt>
                                        </p:tgtEl>
                                      </p:cBhvr>
                                    </p:animEffect>
                                  </p:childTnLst>
                                </p:cTn>
                              </p:par>
                              <p:par>
                                <p:cTn id="56" presetID="10" presetClass="entr" presetSubtype="0" fill="hold" grpId="0" nodeType="withEffect">
                                  <p:stCondLst>
                                    <p:cond delay="1750"/>
                                  </p:stCondLst>
                                  <p:childTnLst>
                                    <p:set>
                                      <p:cBhvr>
                                        <p:cTn id="57" dur="1" fill="hold">
                                          <p:stCondLst>
                                            <p:cond delay="0"/>
                                          </p:stCondLst>
                                        </p:cTn>
                                        <p:tgtEl>
                                          <p:spTgt spid="97">
                                            <p:txEl>
                                              <p:pRg st="0" end="0"/>
                                            </p:txEl>
                                          </p:spTgt>
                                        </p:tgtEl>
                                        <p:attrNameLst>
                                          <p:attrName>style.visibility</p:attrName>
                                        </p:attrNameLst>
                                      </p:cBhvr>
                                      <p:to>
                                        <p:strVal val="visible"/>
                                      </p:to>
                                    </p:set>
                                    <p:animEffect transition="in" filter="fade">
                                      <p:cBhvr>
                                        <p:cTn id="58" dur="500"/>
                                        <p:tgtEl>
                                          <p:spTgt spid="97">
                                            <p:txEl>
                                              <p:pRg st="0" end="0"/>
                                            </p:txEl>
                                          </p:spTgt>
                                        </p:tgtEl>
                                      </p:cBhvr>
                                    </p:animEffect>
                                  </p:childTnLst>
                                </p:cTn>
                              </p:par>
                              <p:par>
                                <p:cTn id="59" presetID="16" presetClass="entr" presetSubtype="37" fill="hold" grpId="0" nodeType="withEffect">
                                  <p:stCondLst>
                                    <p:cond delay="1500"/>
                                  </p:stCondLst>
                                  <p:childTnLst>
                                    <p:set>
                                      <p:cBhvr>
                                        <p:cTn id="60" dur="1" fill="hold">
                                          <p:stCondLst>
                                            <p:cond delay="0"/>
                                          </p:stCondLst>
                                        </p:cTn>
                                        <p:tgtEl>
                                          <p:spTgt spid="117"/>
                                        </p:tgtEl>
                                        <p:attrNameLst>
                                          <p:attrName>style.visibility</p:attrName>
                                        </p:attrNameLst>
                                      </p:cBhvr>
                                      <p:to>
                                        <p:strVal val="visible"/>
                                      </p:to>
                                    </p:set>
                                    <p:animEffect transition="in" filter="barn(outVertical)">
                                      <p:cBhvr>
                                        <p:cTn id="61" dur="1000"/>
                                        <p:tgtEl>
                                          <p:spTgt spid="117"/>
                                        </p:tgtEl>
                                      </p:cBhvr>
                                    </p:animEffect>
                                  </p:childTnLst>
                                </p:cTn>
                              </p:par>
                              <p:par>
                                <p:cTn id="62" presetID="10" presetClass="entr" presetSubtype="0" fill="hold" grpId="0" nodeType="withEffect">
                                  <p:stCondLst>
                                    <p:cond delay="2000"/>
                                  </p:stCondLst>
                                  <p:childTnLst>
                                    <p:set>
                                      <p:cBhvr>
                                        <p:cTn id="63" dur="1" fill="hold">
                                          <p:stCondLst>
                                            <p:cond delay="0"/>
                                          </p:stCondLst>
                                        </p:cTn>
                                        <p:tgtEl>
                                          <p:spTgt spid="98">
                                            <p:txEl>
                                              <p:pRg st="0" end="0"/>
                                            </p:txEl>
                                          </p:spTgt>
                                        </p:tgtEl>
                                        <p:attrNameLst>
                                          <p:attrName>style.visibility</p:attrName>
                                        </p:attrNameLst>
                                      </p:cBhvr>
                                      <p:to>
                                        <p:strVal val="visible"/>
                                      </p:to>
                                    </p:set>
                                    <p:animEffect transition="in" filter="fade">
                                      <p:cBhvr>
                                        <p:cTn id="64" dur="500"/>
                                        <p:tgtEl>
                                          <p:spTgt spid="98">
                                            <p:txEl>
                                              <p:pRg st="0" end="0"/>
                                            </p:txEl>
                                          </p:spTgt>
                                        </p:tgtEl>
                                      </p:cBhvr>
                                    </p:animEffect>
                                  </p:childTnLst>
                                </p:cTn>
                              </p:par>
                              <p:par>
                                <p:cTn id="65" presetID="10" presetClass="entr" presetSubtype="0" fill="hold" grpId="0" nodeType="withEffect">
                                  <p:stCondLst>
                                    <p:cond delay="2000"/>
                                  </p:stCondLst>
                                  <p:childTnLst>
                                    <p:set>
                                      <p:cBhvr>
                                        <p:cTn id="66" dur="1" fill="hold">
                                          <p:stCondLst>
                                            <p:cond delay="0"/>
                                          </p:stCondLst>
                                        </p:cTn>
                                        <p:tgtEl>
                                          <p:spTgt spid="99">
                                            <p:txEl>
                                              <p:pRg st="0" end="0"/>
                                            </p:txEl>
                                          </p:spTgt>
                                        </p:tgtEl>
                                        <p:attrNameLst>
                                          <p:attrName>style.visibility</p:attrName>
                                        </p:attrNameLst>
                                      </p:cBhvr>
                                      <p:to>
                                        <p:strVal val="visible"/>
                                      </p:to>
                                    </p:set>
                                    <p:animEffect transition="in" filter="fade">
                                      <p:cBhvr>
                                        <p:cTn id="67" dur="500"/>
                                        <p:tgtEl>
                                          <p:spTgt spid="99">
                                            <p:txEl>
                                              <p:pRg st="0" end="0"/>
                                            </p:txEl>
                                          </p:spTgt>
                                        </p:tgtEl>
                                      </p:cBhvr>
                                    </p:animEffect>
                                  </p:childTnLst>
                                </p:cTn>
                              </p:par>
                              <p:par>
                                <p:cTn id="68" presetID="16" presetClass="entr" presetSubtype="37" fill="hold" grpId="0" nodeType="withEffect">
                                  <p:stCondLst>
                                    <p:cond delay="1750"/>
                                  </p:stCondLst>
                                  <p:childTnLst>
                                    <p:set>
                                      <p:cBhvr>
                                        <p:cTn id="69" dur="1" fill="hold">
                                          <p:stCondLst>
                                            <p:cond delay="0"/>
                                          </p:stCondLst>
                                        </p:cTn>
                                        <p:tgtEl>
                                          <p:spTgt spid="118"/>
                                        </p:tgtEl>
                                        <p:attrNameLst>
                                          <p:attrName>style.visibility</p:attrName>
                                        </p:attrNameLst>
                                      </p:cBhvr>
                                      <p:to>
                                        <p:strVal val="visible"/>
                                      </p:to>
                                    </p:set>
                                    <p:animEffect transition="in" filter="barn(outVertical)">
                                      <p:cBhvr>
                                        <p:cTn id="70" dur="1000"/>
                                        <p:tgtEl>
                                          <p:spTgt spid="118"/>
                                        </p:tgtEl>
                                      </p:cBhvr>
                                    </p:animEffect>
                                  </p:childTnLst>
                                </p:cTn>
                              </p:par>
                              <p:par>
                                <p:cTn id="71" presetID="10" presetClass="entr" presetSubtype="0" fill="hold" grpId="0" nodeType="withEffect">
                                  <p:stCondLst>
                                    <p:cond delay="2250"/>
                                  </p:stCondLst>
                                  <p:childTnLst>
                                    <p:set>
                                      <p:cBhvr>
                                        <p:cTn id="72" dur="1" fill="hold">
                                          <p:stCondLst>
                                            <p:cond delay="0"/>
                                          </p:stCondLst>
                                        </p:cTn>
                                        <p:tgtEl>
                                          <p:spTgt spid="100">
                                            <p:txEl>
                                              <p:pRg st="0" end="0"/>
                                            </p:txEl>
                                          </p:spTgt>
                                        </p:tgtEl>
                                        <p:attrNameLst>
                                          <p:attrName>style.visibility</p:attrName>
                                        </p:attrNameLst>
                                      </p:cBhvr>
                                      <p:to>
                                        <p:strVal val="visible"/>
                                      </p:to>
                                    </p:set>
                                    <p:animEffect transition="in" filter="fade">
                                      <p:cBhvr>
                                        <p:cTn id="73" dur="500"/>
                                        <p:tgtEl>
                                          <p:spTgt spid="100">
                                            <p:txEl>
                                              <p:pRg st="0" end="0"/>
                                            </p:txEl>
                                          </p:spTgt>
                                        </p:tgtEl>
                                      </p:cBhvr>
                                    </p:animEffect>
                                  </p:childTnLst>
                                </p:cTn>
                              </p:par>
                              <p:par>
                                <p:cTn id="74" presetID="10" presetClass="entr" presetSubtype="0" fill="hold" grpId="0" nodeType="withEffect">
                                  <p:stCondLst>
                                    <p:cond delay="2250"/>
                                  </p:stCondLst>
                                  <p:childTnLst>
                                    <p:set>
                                      <p:cBhvr>
                                        <p:cTn id="75" dur="1" fill="hold">
                                          <p:stCondLst>
                                            <p:cond delay="0"/>
                                          </p:stCondLst>
                                        </p:cTn>
                                        <p:tgtEl>
                                          <p:spTgt spid="101">
                                            <p:txEl>
                                              <p:pRg st="0" end="0"/>
                                            </p:txEl>
                                          </p:spTgt>
                                        </p:tgtEl>
                                        <p:attrNameLst>
                                          <p:attrName>style.visibility</p:attrName>
                                        </p:attrNameLst>
                                      </p:cBhvr>
                                      <p:to>
                                        <p:strVal val="visible"/>
                                      </p:to>
                                    </p:set>
                                    <p:animEffect transition="in" filter="fade">
                                      <p:cBhvr>
                                        <p:cTn id="76" dur="500"/>
                                        <p:tgtEl>
                                          <p:spTgt spid="101">
                                            <p:txEl>
                                              <p:pRg st="0" end="0"/>
                                            </p:txEl>
                                          </p:spTgt>
                                        </p:tgtEl>
                                      </p:cBhvr>
                                    </p:animEffect>
                                  </p:childTnLst>
                                </p:cTn>
                              </p:par>
                              <p:par>
                                <p:cTn id="77" presetID="16" presetClass="entr" presetSubtype="37" fill="hold" grpId="0" nodeType="withEffect">
                                  <p:stCondLst>
                                    <p:cond delay="2000"/>
                                  </p:stCondLst>
                                  <p:childTnLst>
                                    <p:set>
                                      <p:cBhvr>
                                        <p:cTn id="78" dur="1" fill="hold">
                                          <p:stCondLst>
                                            <p:cond delay="0"/>
                                          </p:stCondLst>
                                        </p:cTn>
                                        <p:tgtEl>
                                          <p:spTgt spid="127"/>
                                        </p:tgtEl>
                                        <p:attrNameLst>
                                          <p:attrName>style.visibility</p:attrName>
                                        </p:attrNameLst>
                                      </p:cBhvr>
                                      <p:to>
                                        <p:strVal val="visible"/>
                                      </p:to>
                                    </p:set>
                                    <p:animEffect transition="in" filter="barn(outVertical)">
                                      <p:cBhvr>
                                        <p:cTn id="79" dur="1000"/>
                                        <p:tgtEl>
                                          <p:spTgt spid="127"/>
                                        </p:tgtEl>
                                      </p:cBhvr>
                                    </p:animEffect>
                                  </p:childTnLst>
                                </p:cTn>
                              </p:par>
                              <p:par>
                                <p:cTn id="80" presetID="10" presetClass="entr" presetSubtype="0" fill="hold" grpId="0" nodeType="withEffect">
                                  <p:stCondLst>
                                    <p:cond delay="2500"/>
                                  </p:stCondLst>
                                  <p:childTnLst>
                                    <p:set>
                                      <p:cBhvr>
                                        <p:cTn id="81" dur="1" fill="hold">
                                          <p:stCondLst>
                                            <p:cond delay="0"/>
                                          </p:stCondLst>
                                        </p:cTn>
                                        <p:tgtEl>
                                          <p:spTgt spid="125">
                                            <p:txEl>
                                              <p:pRg st="0" end="0"/>
                                            </p:txEl>
                                          </p:spTgt>
                                        </p:tgtEl>
                                        <p:attrNameLst>
                                          <p:attrName>style.visibility</p:attrName>
                                        </p:attrNameLst>
                                      </p:cBhvr>
                                      <p:to>
                                        <p:strVal val="visible"/>
                                      </p:to>
                                    </p:set>
                                    <p:animEffect transition="in" filter="fade">
                                      <p:cBhvr>
                                        <p:cTn id="82" dur="500"/>
                                        <p:tgtEl>
                                          <p:spTgt spid="125">
                                            <p:txEl>
                                              <p:pRg st="0" end="0"/>
                                            </p:txEl>
                                          </p:spTgt>
                                        </p:tgtEl>
                                      </p:cBhvr>
                                    </p:animEffect>
                                  </p:childTnLst>
                                </p:cTn>
                              </p:par>
                              <p:par>
                                <p:cTn id="83" presetID="10" presetClass="entr" presetSubtype="0" fill="hold" grpId="0" nodeType="withEffect">
                                  <p:stCondLst>
                                    <p:cond delay="2500"/>
                                  </p:stCondLst>
                                  <p:childTnLst>
                                    <p:set>
                                      <p:cBhvr>
                                        <p:cTn id="84" dur="1" fill="hold">
                                          <p:stCondLst>
                                            <p:cond delay="0"/>
                                          </p:stCondLst>
                                        </p:cTn>
                                        <p:tgtEl>
                                          <p:spTgt spid="126">
                                            <p:txEl>
                                              <p:pRg st="0" end="0"/>
                                            </p:txEl>
                                          </p:spTgt>
                                        </p:tgtEl>
                                        <p:attrNameLst>
                                          <p:attrName>style.visibility</p:attrName>
                                        </p:attrNameLst>
                                      </p:cBhvr>
                                      <p:to>
                                        <p:strVal val="visible"/>
                                      </p:to>
                                    </p:set>
                                    <p:animEffect transition="in" filter="fade">
                                      <p:cBhvr>
                                        <p:cTn id="85" dur="500"/>
                                        <p:tgtEl>
                                          <p:spTgt spid="126">
                                            <p:txEl>
                                              <p:pRg st="0" end="0"/>
                                            </p:txEl>
                                          </p:spTgt>
                                        </p:tgtEl>
                                      </p:cBhvr>
                                    </p:animEffect>
                                  </p:childTnLst>
                                </p:cTn>
                              </p:par>
                              <p:par>
                                <p:cTn id="86" presetID="16" presetClass="entr" presetSubtype="37" fill="hold" grpId="0" nodeType="withEffect">
                                  <p:stCondLst>
                                    <p:cond delay="2250"/>
                                  </p:stCondLst>
                                  <p:childTnLst>
                                    <p:set>
                                      <p:cBhvr>
                                        <p:cTn id="87" dur="1" fill="hold">
                                          <p:stCondLst>
                                            <p:cond delay="0"/>
                                          </p:stCondLst>
                                        </p:cTn>
                                        <p:tgtEl>
                                          <p:spTgt spid="130"/>
                                        </p:tgtEl>
                                        <p:attrNameLst>
                                          <p:attrName>style.visibility</p:attrName>
                                        </p:attrNameLst>
                                      </p:cBhvr>
                                      <p:to>
                                        <p:strVal val="visible"/>
                                      </p:to>
                                    </p:set>
                                    <p:animEffect transition="in" filter="barn(outVertical)">
                                      <p:cBhvr>
                                        <p:cTn id="88" dur="1000"/>
                                        <p:tgtEl>
                                          <p:spTgt spid="130"/>
                                        </p:tgtEl>
                                      </p:cBhvr>
                                    </p:animEffect>
                                  </p:childTnLst>
                                </p:cTn>
                              </p:par>
                              <p:par>
                                <p:cTn id="89" presetID="10" presetClass="entr" presetSubtype="0" fill="hold" grpId="0" nodeType="withEffect">
                                  <p:stCondLst>
                                    <p:cond delay="2750"/>
                                  </p:stCondLst>
                                  <p:childTnLst>
                                    <p:set>
                                      <p:cBhvr>
                                        <p:cTn id="90" dur="1" fill="hold">
                                          <p:stCondLst>
                                            <p:cond delay="0"/>
                                          </p:stCondLst>
                                        </p:cTn>
                                        <p:tgtEl>
                                          <p:spTgt spid="128">
                                            <p:txEl>
                                              <p:pRg st="0" end="0"/>
                                            </p:txEl>
                                          </p:spTgt>
                                        </p:tgtEl>
                                        <p:attrNameLst>
                                          <p:attrName>style.visibility</p:attrName>
                                        </p:attrNameLst>
                                      </p:cBhvr>
                                      <p:to>
                                        <p:strVal val="visible"/>
                                      </p:to>
                                    </p:set>
                                    <p:animEffect transition="in" filter="fade">
                                      <p:cBhvr>
                                        <p:cTn id="91" dur="500"/>
                                        <p:tgtEl>
                                          <p:spTgt spid="128">
                                            <p:txEl>
                                              <p:pRg st="0" end="0"/>
                                            </p:txEl>
                                          </p:spTgt>
                                        </p:tgtEl>
                                      </p:cBhvr>
                                    </p:animEffect>
                                  </p:childTnLst>
                                </p:cTn>
                              </p:par>
                              <p:par>
                                <p:cTn id="92" presetID="10" presetClass="entr" presetSubtype="0" fill="hold" grpId="0" nodeType="withEffect">
                                  <p:stCondLst>
                                    <p:cond delay="2750"/>
                                  </p:stCondLst>
                                  <p:childTnLst>
                                    <p:set>
                                      <p:cBhvr>
                                        <p:cTn id="93" dur="1" fill="hold">
                                          <p:stCondLst>
                                            <p:cond delay="0"/>
                                          </p:stCondLst>
                                        </p:cTn>
                                        <p:tgtEl>
                                          <p:spTgt spid="129">
                                            <p:txEl>
                                              <p:pRg st="0" end="0"/>
                                            </p:txEl>
                                          </p:spTgt>
                                        </p:tgtEl>
                                        <p:attrNameLst>
                                          <p:attrName>style.visibility</p:attrName>
                                        </p:attrNameLst>
                                      </p:cBhvr>
                                      <p:to>
                                        <p:strVal val="visible"/>
                                      </p:to>
                                    </p:set>
                                    <p:animEffect transition="in" filter="fade">
                                      <p:cBhvr>
                                        <p:cTn id="94" dur="500"/>
                                        <p:tgtEl>
                                          <p:spTgt spid="1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5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85" grpId="0" build="p">
        <p:tmplLst>
          <p:tmpl lvl="1">
            <p:tnLst>
              <p:par>
                <p:cTn presetID="10" presetClass="entr" presetSubtype="0" fill="hold" nodeType="withEffect">
                  <p:stCondLst>
                    <p:cond delay="500"/>
                  </p:stCondLst>
                  <p:childTnLst>
                    <p:set>
                      <p:cBhvr>
                        <p:cTn dur="1" fill="hold">
                          <p:stCondLst>
                            <p:cond delay="0"/>
                          </p:stCondLst>
                        </p:cTn>
                        <p:tgtEl>
                          <p:spTgt spid="85"/>
                        </p:tgtEl>
                        <p:attrNameLst>
                          <p:attrName>style.visibility</p:attrName>
                        </p:attrNameLst>
                      </p:cBhvr>
                      <p:to>
                        <p:strVal val="visible"/>
                      </p:to>
                    </p:set>
                    <p:animEffect transition="in" filter="fade">
                      <p:cBhvr>
                        <p:cTn dur="500"/>
                        <p:tgtEl>
                          <p:spTgt spid="85"/>
                        </p:tgtEl>
                      </p:cBhvr>
                    </p:animEffect>
                  </p:childTnLst>
                </p:cTn>
              </p:par>
            </p:tnLst>
          </p:tmpl>
        </p:tmplLst>
      </p:bldP>
      <p:bldP spid="88" grpId="0" build="p">
        <p:tmplLst>
          <p:tmpl lvl="1">
            <p:tnLst>
              <p:par>
                <p:cTn presetID="10" presetClass="entr" presetSubtype="0" fill="hold" nodeType="withEffect">
                  <p:stCondLst>
                    <p:cond delay="750"/>
                  </p:stCondLst>
                  <p:childTnLst>
                    <p:set>
                      <p:cBhvr>
                        <p:cTn dur="1" fill="hold">
                          <p:stCondLst>
                            <p:cond delay="0"/>
                          </p:stCondLst>
                        </p:cTn>
                        <p:tgtEl>
                          <p:spTgt spid="88"/>
                        </p:tgtEl>
                        <p:attrNameLst>
                          <p:attrName>style.visibility</p:attrName>
                        </p:attrNameLst>
                      </p:cBhvr>
                      <p:to>
                        <p:strVal val="visible"/>
                      </p:to>
                    </p:set>
                    <p:animEffect transition="in" filter="fade">
                      <p:cBhvr>
                        <p:cTn dur="500"/>
                        <p:tgtEl>
                          <p:spTgt spid="88"/>
                        </p:tgtEl>
                      </p:cBhvr>
                    </p:animEffect>
                  </p:childTnLst>
                </p:cTn>
              </p:par>
            </p:tnLst>
          </p:tmpl>
        </p:tmplLst>
      </p:bldP>
      <p:bldP spid="89" grpId="0" build="p">
        <p:tmplLst>
          <p:tmpl lvl="1">
            <p:tnLst>
              <p:par>
                <p:cTn presetID="10" presetClass="entr" presetSubtype="0" fill="hold" nodeType="withEffect">
                  <p:stCondLst>
                    <p:cond delay="750"/>
                  </p:stCondLst>
                  <p:childTnLst>
                    <p:set>
                      <p:cBhvr>
                        <p:cTn dur="1" fill="hold">
                          <p:stCondLst>
                            <p:cond delay="0"/>
                          </p:stCondLst>
                        </p:cTn>
                        <p:tgtEl>
                          <p:spTgt spid="89"/>
                        </p:tgtEl>
                        <p:attrNameLst>
                          <p:attrName>style.visibility</p:attrName>
                        </p:attrNameLst>
                      </p:cBhvr>
                      <p:to>
                        <p:strVal val="visible"/>
                      </p:to>
                    </p:set>
                    <p:animEffect transition="in" filter="fade">
                      <p:cBhvr>
                        <p:cTn dur="500"/>
                        <p:tgtEl>
                          <p:spTgt spid="89"/>
                        </p:tgtEl>
                      </p:cBhvr>
                    </p:animEffect>
                  </p:childTnLst>
                </p:cTn>
              </p:par>
            </p:tnLst>
          </p:tmpl>
        </p:tmplLst>
      </p:bldP>
      <p:bldP spid="90" grpId="0" build="p">
        <p:tmplLst>
          <p:tmpl lvl="1">
            <p:tnLst>
              <p:par>
                <p:cTn presetID="10" presetClass="entr" presetSubtype="0" fill="hold" nodeType="withEffect">
                  <p:stCondLst>
                    <p:cond delay="1000"/>
                  </p:stCondLst>
                  <p:childTnLst>
                    <p:set>
                      <p:cBhvr>
                        <p:cTn dur="1" fill="hold">
                          <p:stCondLst>
                            <p:cond delay="0"/>
                          </p:stCondLst>
                        </p:cTn>
                        <p:tgtEl>
                          <p:spTgt spid="90"/>
                        </p:tgtEl>
                        <p:attrNameLst>
                          <p:attrName>style.visibility</p:attrName>
                        </p:attrNameLst>
                      </p:cBhvr>
                      <p:to>
                        <p:strVal val="visible"/>
                      </p:to>
                    </p:set>
                    <p:animEffect transition="in" filter="fade">
                      <p:cBhvr>
                        <p:cTn dur="500"/>
                        <p:tgtEl>
                          <p:spTgt spid="90"/>
                        </p:tgtEl>
                      </p:cBhvr>
                    </p:animEffect>
                  </p:childTnLst>
                </p:cTn>
              </p:par>
            </p:tnLst>
          </p:tmpl>
        </p:tmplLst>
      </p:bldP>
      <p:bldP spid="91" grpId="0" build="p">
        <p:tmplLst>
          <p:tmpl lvl="1">
            <p:tnLst>
              <p:par>
                <p:cTn presetID="10" presetClass="entr" presetSubtype="0" fill="hold" nodeType="withEffect">
                  <p:stCondLst>
                    <p:cond delay="1000"/>
                  </p:stCondLst>
                  <p:childTnLst>
                    <p:set>
                      <p:cBhvr>
                        <p:cTn dur="1" fill="hold">
                          <p:stCondLst>
                            <p:cond delay="0"/>
                          </p:stCondLst>
                        </p:cTn>
                        <p:tgtEl>
                          <p:spTgt spid="91"/>
                        </p:tgtEl>
                        <p:attrNameLst>
                          <p:attrName>style.visibility</p:attrName>
                        </p:attrNameLst>
                      </p:cBhvr>
                      <p:to>
                        <p:strVal val="visible"/>
                      </p:to>
                    </p:set>
                    <p:animEffect transition="in" filter="fade">
                      <p:cBhvr>
                        <p:cTn dur="500"/>
                        <p:tgtEl>
                          <p:spTgt spid="91"/>
                        </p:tgtEl>
                      </p:cBhvr>
                    </p:animEffect>
                  </p:childTnLst>
                </p:cTn>
              </p:par>
            </p:tnLst>
          </p:tmpl>
        </p:tmplLst>
      </p:bldP>
      <p:bldP spid="92" grpId="0" build="p">
        <p:tmplLst>
          <p:tmpl lvl="1">
            <p:tnLst>
              <p:par>
                <p:cTn presetID="10" presetClass="entr" presetSubtype="0" fill="hold" nodeType="withEffect">
                  <p:stCondLst>
                    <p:cond delay="1250"/>
                  </p:stCondLst>
                  <p:childTnLst>
                    <p:set>
                      <p:cBhvr>
                        <p:cTn dur="1" fill="hold">
                          <p:stCondLst>
                            <p:cond delay="0"/>
                          </p:stCondLst>
                        </p:cTn>
                        <p:tgtEl>
                          <p:spTgt spid="92"/>
                        </p:tgtEl>
                        <p:attrNameLst>
                          <p:attrName>style.visibility</p:attrName>
                        </p:attrNameLst>
                      </p:cBhvr>
                      <p:to>
                        <p:strVal val="visible"/>
                      </p:to>
                    </p:set>
                    <p:animEffect transition="in" filter="fade">
                      <p:cBhvr>
                        <p:cTn dur="500"/>
                        <p:tgtEl>
                          <p:spTgt spid="92"/>
                        </p:tgtEl>
                      </p:cBhvr>
                    </p:animEffect>
                  </p:childTnLst>
                </p:cTn>
              </p:par>
            </p:tnLst>
          </p:tmpl>
        </p:tmplLst>
      </p:bldP>
      <p:bldP spid="93" grpId="0" build="p">
        <p:tmplLst>
          <p:tmpl lvl="1">
            <p:tnLst>
              <p:par>
                <p:cTn presetID="10" presetClass="entr" presetSubtype="0" fill="hold" nodeType="withEffect">
                  <p:stCondLst>
                    <p:cond delay="1250"/>
                  </p:stCondLst>
                  <p:childTnLst>
                    <p:set>
                      <p:cBhvr>
                        <p:cTn dur="1" fill="hold">
                          <p:stCondLst>
                            <p:cond delay="0"/>
                          </p:stCondLst>
                        </p:cTn>
                        <p:tgtEl>
                          <p:spTgt spid="93"/>
                        </p:tgtEl>
                        <p:attrNameLst>
                          <p:attrName>style.visibility</p:attrName>
                        </p:attrNameLst>
                      </p:cBhvr>
                      <p:to>
                        <p:strVal val="visible"/>
                      </p:to>
                    </p:set>
                    <p:animEffect transition="in" filter="fade">
                      <p:cBhvr>
                        <p:cTn dur="500"/>
                        <p:tgtEl>
                          <p:spTgt spid="93"/>
                        </p:tgtEl>
                      </p:cBhvr>
                    </p:animEffect>
                  </p:childTnLst>
                </p:cTn>
              </p:par>
            </p:tnLst>
          </p:tmpl>
        </p:tmplLst>
      </p:bldP>
      <p:bldP spid="94" grpId="0" build="p">
        <p:tmplLst>
          <p:tmpl lvl="1">
            <p:tnLst>
              <p:par>
                <p:cTn presetID="10" presetClass="entr" presetSubtype="0" fill="hold" nodeType="withEffect">
                  <p:stCondLst>
                    <p:cond delay="1500"/>
                  </p:stCondLst>
                  <p:childTnLst>
                    <p:set>
                      <p:cBhvr>
                        <p:cTn dur="1" fill="hold">
                          <p:stCondLst>
                            <p:cond delay="0"/>
                          </p:stCondLst>
                        </p:cTn>
                        <p:tgtEl>
                          <p:spTgt spid="94"/>
                        </p:tgtEl>
                        <p:attrNameLst>
                          <p:attrName>style.visibility</p:attrName>
                        </p:attrNameLst>
                      </p:cBhvr>
                      <p:to>
                        <p:strVal val="visible"/>
                      </p:to>
                    </p:set>
                    <p:animEffect transition="in" filter="fade">
                      <p:cBhvr>
                        <p:cTn dur="500"/>
                        <p:tgtEl>
                          <p:spTgt spid="94"/>
                        </p:tgtEl>
                      </p:cBhvr>
                    </p:animEffect>
                  </p:childTnLst>
                </p:cTn>
              </p:par>
            </p:tnLst>
          </p:tmpl>
        </p:tmplLst>
      </p:bldP>
      <p:bldP spid="95" grpId="0" build="p">
        <p:tmplLst>
          <p:tmpl lvl="1">
            <p:tnLst>
              <p:par>
                <p:cTn presetID="10" presetClass="entr" presetSubtype="0" fill="hold" nodeType="withEffect">
                  <p:stCondLst>
                    <p:cond delay="1500"/>
                  </p:st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P spid="96" grpId="0" build="p">
        <p:tmplLst>
          <p:tmpl lvl="1">
            <p:tnLst>
              <p:par>
                <p:cTn presetID="10" presetClass="entr" presetSubtype="0" fill="hold" nodeType="withEffect">
                  <p:stCondLst>
                    <p:cond delay="1750"/>
                  </p:st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97" grpId="0" build="p">
        <p:tmplLst>
          <p:tmpl lvl="1">
            <p:tnLst>
              <p:par>
                <p:cTn presetID="10" presetClass="entr" presetSubtype="0" fill="hold" nodeType="withEffect">
                  <p:stCondLst>
                    <p:cond delay="1750"/>
                  </p:stCondLst>
                  <p:childTnLst>
                    <p:set>
                      <p:cBhvr>
                        <p:cTn dur="1" fill="hold">
                          <p:stCondLst>
                            <p:cond delay="0"/>
                          </p:stCondLst>
                        </p:cTn>
                        <p:tgtEl>
                          <p:spTgt spid="97"/>
                        </p:tgtEl>
                        <p:attrNameLst>
                          <p:attrName>style.visibility</p:attrName>
                        </p:attrNameLst>
                      </p:cBhvr>
                      <p:to>
                        <p:strVal val="visible"/>
                      </p:to>
                    </p:set>
                    <p:animEffect transition="in" filter="fade">
                      <p:cBhvr>
                        <p:cTn dur="500"/>
                        <p:tgtEl>
                          <p:spTgt spid="97"/>
                        </p:tgtEl>
                      </p:cBhvr>
                    </p:animEffect>
                  </p:childTnLst>
                </p:cTn>
              </p:par>
            </p:tnLst>
          </p:tmpl>
        </p:tmplLst>
      </p:bldP>
      <p:bldP spid="98" grpId="0" build="p">
        <p:tmplLst>
          <p:tmpl lvl="1">
            <p:tnLst>
              <p:par>
                <p:cTn presetID="10" presetClass="entr" presetSubtype="0" fill="hold" nodeType="withEffect">
                  <p:stCondLst>
                    <p:cond delay="2000"/>
                  </p:stCondLst>
                  <p:childTnLst>
                    <p:set>
                      <p:cBhvr>
                        <p:cTn dur="1" fill="hold">
                          <p:stCondLst>
                            <p:cond delay="0"/>
                          </p:stCondLst>
                        </p:cTn>
                        <p:tgtEl>
                          <p:spTgt spid="98"/>
                        </p:tgtEl>
                        <p:attrNameLst>
                          <p:attrName>style.visibility</p:attrName>
                        </p:attrNameLst>
                      </p:cBhvr>
                      <p:to>
                        <p:strVal val="visible"/>
                      </p:to>
                    </p:set>
                    <p:animEffect transition="in" filter="fade">
                      <p:cBhvr>
                        <p:cTn dur="500"/>
                        <p:tgtEl>
                          <p:spTgt spid="98"/>
                        </p:tgtEl>
                      </p:cBhvr>
                    </p:animEffect>
                  </p:childTnLst>
                </p:cTn>
              </p:par>
            </p:tnLst>
          </p:tmpl>
        </p:tmplLst>
      </p:bldP>
      <p:bldP spid="99" grpId="0" build="p">
        <p:tmplLst>
          <p:tmpl lvl="1">
            <p:tnLst>
              <p:par>
                <p:cTn presetID="10" presetClass="entr" presetSubtype="0" fill="hold" nodeType="withEffect">
                  <p:stCondLst>
                    <p:cond delay="2000"/>
                  </p:stCondLst>
                  <p:childTnLst>
                    <p:set>
                      <p:cBhvr>
                        <p:cTn dur="1" fill="hold">
                          <p:stCondLst>
                            <p:cond delay="0"/>
                          </p:stCondLst>
                        </p:cTn>
                        <p:tgtEl>
                          <p:spTgt spid="99"/>
                        </p:tgtEl>
                        <p:attrNameLst>
                          <p:attrName>style.visibility</p:attrName>
                        </p:attrNameLst>
                      </p:cBhvr>
                      <p:to>
                        <p:strVal val="visible"/>
                      </p:to>
                    </p:set>
                    <p:animEffect transition="in" filter="fade">
                      <p:cBhvr>
                        <p:cTn dur="500"/>
                        <p:tgtEl>
                          <p:spTgt spid="99"/>
                        </p:tgtEl>
                      </p:cBhvr>
                    </p:animEffect>
                  </p:childTnLst>
                </p:cTn>
              </p:par>
            </p:tnLst>
          </p:tmpl>
        </p:tmplLst>
      </p:bldP>
      <p:bldP spid="100" grpId="0" build="p">
        <p:tmplLst>
          <p:tmpl lvl="1">
            <p:tnLst>
              <p:par>
                <p:cTn presetID="10" presetClass="entr" presetSubtype="0" fill="hold" nodeType="withEffect">
                  <p:stCondLst>
                    <p:cond delay="225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P spid="101" grpId="0" build="p">
        <p:tmplLst>
          <p:tmpl lvl="1">
            <p:tnLst>
              <p:par>
                <p:cTn presetID="10" presetClass="entr" presetSubtype="0" fill="hold" nodeType="withEffect">
                  <p:stCondLst>
                    <p:cond delay="2250"/>
                  </p:stCondLst>
                  <p:childTnLst>
                    <p:set>
                      <p:cBhvr>
                        <p:cTn dur="1" fill="hold">
                          <p:stCondLst>
                            <p:cond delay="0"/>
                          </p:stCondLst>
                        </p:cTn>
                        <p:tgtEl>
                          <p:spTgt spid="101"/>
                        </p:tgtEl>
                        <p:attrNameLst>
                          <p:attrName>style.visibility</p:attrName>
                        </p:attrNameLst>
                      </p:cBhvr>
                      <p:to>
                        <p:strVal val="visible"/>
                      </p:to>
                    </p:set>
                    <p:animEffect transition="in" filter="fade">
                      <p:cBhvr>
                        <p:cTn dur="500"/>
                        <p:tgtEl>
                          <p:spTgt spid="101"/>
                        </p:tgtEl>
                      </p:cBhvr>
                    </p:animEffect>
                  </p:childTnLst>
                </p:cTn>
              </p:par>
            </p:tnLst>
          </p:tmpl>
        </p:tmplLst>
      </p:bldP>
      <p:bldP spid="111" grpId="0" animBg="1">
        <p:tmplLst>
          <p:tmpl>
            <p:tnLst>
              <p:par>
                <p:cTn presetID="16" presetClass="entr" presetSubtype="37" fill="hold" nodeType="withEffect">
                  <p:stCondLst>
                    <p:cond delay="0"/>
                  </p:stCondLst>
                  <p:childTnLst>
                    <p:set>
                      <p:cBhvr>
                        <p:cTn dur="1" fill="hold">
                          <p:stCondLst>
                            <p:cond delay="0"/>
                          </p:stCondLst>
                        </p:cTn>
                        <p:tgtEl>
                          <p:spTgt spid="111"/>
                        </p:tgtEl>
                        <p:attrNameLst>
                          <p:attrName>style.visibility</p:attrName>
                        </p:attrNameLst>
                      </p:cBhvr>
                      <p:to>
                        <p:strVal val="visible"/>
                      </p:to>
                    </p:set>
                    <p:animEffect transition="in" filter="barn(outVertical)">
                      <p:cBhvr>
                        <p:cTn dur="1000"/>
                        <p:tgtEl>
                          <p:spTgt spid="111"/>
                        </p:tgtEl>
                      </p:cBhvr>
                    </p:animEffect>
                  </p:childTnLst>
                </p:cTn>
              </p:par>
            </p:tnLst>
          </p:tmpl>
        </p:tmplLst>
      </p:bldP>
      <p:bldP spid="112" grpId="0" animBg="1">
        <p:tmplLst>
          <p:tmpl>
            <p:tnLst>
              <p:par>
                <p:cTn presetID="16" presetClass="entr" presetSubtype="37" fill="hold" nodeType="withEffect">
                  <p:stCondLst>
                    <p:cond delay="250"/>
                  </p:stCondLst>
                  <p:childTnLst>
                    <p:set>
                      <p:cBhvr>
                        <p:cTn dur="1" fill="hold">
                          <p:stCondLst>
                            <p:cond delay="0"/>
                          </p:stCondLst>
                        </p:cTn>
                        <p:tgtEl>
                          <p:spTgt spid="112"/>
                        </p:tgtEl>
                        <p:attrNameLst>
                          <p:attrName>style.visibility</p:attrName>
                        </p:attrNameLst>
                      </p:cBhvr>
                      <p:to>
                        <p:strVal val="visible"/>
                      </p:to>
                    </p:set>
                    <p:animEffect transition="in" filter="barn(outVertical)">
                      <p:cBhvr>
                        <p:cTn dur="1000"/>
                        <p:tgtEl>
                          <p:spTgt spid="112"/>
                        </p:tgtEl>
                      </p:cBhvr>
                    </p:animEffect>
                  </p:childTnLst>
                </p:cTn>
              </p:par>
            </p:tnLst>
          </p:tmpl>
        </p:tmplLst>
      </p:bldP>
      <p:bldP spid="113" grpId="0" animBg="1">
        <p:tmplLst>
          <p:tmpl>
            <p:tnLst>
              <p:par>
                <p:cTn presetID="16" presetClass="entr" presetSubtype="37" fill="hold" nodeType="withEffect">
                  <p:stCondLst>
                    <p:cond delay="500"/>
                  </p:stCondLst>
                  <p:childTnLst>
                    <p:set>
                      <p:cBhvr>
                        <p:cTn dur="1" fill="hold">
                          <p:stCondLst>
                            <p:cond delay="0"/>
                          </p:stCondLst>
                        </p:cTn>
                        <p:tgtEl>
                          <p:spTgt spid="113"/>
                        </p:tgtEl>
                        <p:attrNameLst>
                          <p:attrName>style.visibility</p:attrName>
                        </p:attrNameLst>
                      </p:cBhvr>
                      <p:to>
                        <p:strVal val="visible"/>
                      </p:to>
                    </p:set>
                    <p:animEffect transition="in" filter="barn(outVertical)">
                      <p:cBhvr>
                        <p:cTn dur="1000"/>
                        <p:tgtEl>
                          <p:spTgt spid="113"/>
                        </p:tgtEl>
                      </p:cBhvr>
                    </p:animEffect>
                  </p:childTnLst>
                </p:cTn>
              </p:par>
            </p:tnLst>
          </p:tmpl>
        </p:tmplLst>
      </p:bldP>
      <p:bldP spid="114" grpId="0" animBg="1">
        <p:tmplLst>
          <p:tmpl>
            <p:tnLst>
              <p:par>
                <p:cTn presetID="16" presetClass="entr" presetSubtype="37" fill="hold" nodeType="withEffect">
                  <p:stCondLst>
                    <p:cond delay="750"/>
                  </p:stCondLst>
                  <p:childTnLst>
                    <p:set>
                      <p:cBhvr>
                        <p:cTn dur="1" fill="hold">
                          <p:stCondLst>
                            <p:cond delay="0"/>
                          </p:stCondLst>
                        </p:cTn>
                        <p:tgtEl>
                          <p:spTgt spid="114"/>
                        </p:tgtEl>
                        <p:attrNameLst>
                          <p:attrName>style.visibility</p:attrName>
                        </p:attrNameLst>
                      </p:cBhvr>
                      <p:to>
                        <p:strVal val="visible"/>
                      </p:to>
                    </p:set>
                    <p:animEffect transition="in" filter="barn(outVertical)">
                      <p:cBhvr>
                        <p:cTn dur="1000"/>
                        <p:tgtEl>
                          <p:spTgt spid="114"/>
                        </p:tgtEl>
                      </p:cBhvr>
                    </p:animEffect>
                  </p:childTnLst>
                </p:cTn>
              </p:par>
            </p:tnLst>
          </p:tmpl>
        </p:tmplLst>
      </p:bldP>
      <p:bldP spid="115" grpId="0" animBg="1">
        <p:tmplLst>
          <p:tmpl>
            <p:tnLst>
              <p:par>
                <p:cTn presetID="16" presetClass="entr" presetSubtype="37" fill="hold" nodeType="withEffect">
                  <p:stCondLst>
                    <p:cond delay="1000"/>
                  </p:stCondLst>
                  <p:childTnLst>
                    <p:set>
                      <p:cBhvr>
                        <p:cTn dur="1" fill="hold">
                          <p:stCondLst>
                            <p:cond delay="0"/>
                          </p:stCondLst>
                        </p:cTn>
                        <p:tgtEl>
                          <p:spTgt spid="115"/>
                        </p:tgtEl>
                        <p:attrNameLst>
                          <p:attrName>style.visibility</p:attrName>
                        </p:attrNameLst>
                      </p:cBhvr>
                      <p:to>
                        <p:strVal val="visible"/>
                      </p:to>
                    </p:set>
                    <p:animEffect transition="in" filter="barn(outVertical)">
                      <p:cBhvr>
                        <p:cTn dur="1000"/>
                        <p:tgtEl>
                          <p:spTgt spid="115"/>
                        </p:tgtEl>
                      </p:cBhvr>
                    </p:animEffect>
                  </p:childTnLst>
                </p:cTn>
              </p:par>
            </p:tnLst>
          </p:tmpl>
        </p:tmplLst>
      </p:bldP>
      <p:bldP spid="116" grpId="0" animBg="1">
        <p:tmplLst>
          <p:tmpl>
            <p:tnLst>
              <p:par>
                <p:cTn presetID="16" presetClass="entr" presetSubtype="37" fill="hold" nodeType="withEffect">
                  <p:stCondLst>
                    <p:cond delay="1250"/>
                  </p:stCondLst>
                  <p:childTnLst>
                    <p:set>
                      <p:cBhvr>
                        <p:cTn dur="1" fill="hold">
                          <p:stCondLst>
                            <p:cond delay="0"/>
                          </p:stCondLst>
                        </p:cTn>
                        <p:tgtEl>
                          <p:spTgt spid="116"/>
                        </p:tgtEl>
                        <p:attrNameLst>
                          <p:attrName>style.visibility</p:attrName>
                        </p:attrNameLst>
                      </p:cBhvr>
                      <p:to>
                        <p:strVal val="visible"/>
                      </p:to>
                    </p:set>
                    <p:animEffect transition="in" filter="barn(outVertical)">
                      <p:cBhvr>
                        <p:cTn dur="1000"/>
                        <p:tgtEl>
                          <p:spTgt spid="116"/>
                        </p:tgtEl>
                      </p:cBhvr>
                    </p:animEffect>
                  </p:childTnLst>
                </p:cTn>
              </p:par>
            </p:tnLst>
          </p:tmpl>
        </p:tmplLst>
      </p:bldP>
      <p:bldP spid="117" grpId="0" animBg="1">
        <p:tmplLst>
          <p:tmpl>
            <p:tnLst>
              <p:par>
                <p:cTn presetID="16" presetClass="entr" presetSubtype="37" fill="hold" nodeType="withEffect">
                  <p:stCondLst>
                    <p:cond delay="1500"/>
                  </p:stCondLst>
                  <p:childTnLst>
                    <p:set>
                      <p:cBhvr>
                        <p:cTn dur="1" fill="hold">
                          <p:stCondLst>
                            <p:cond delay="0"/>
                          </p:stCondLst>
                        </p:cTn>
                        <p:tgtEl>
                          <p:spTgt spid="117"/>
                        </p:tgtEl>
                        <p:attrNameLst>
                          <p:attrName>style.visibility</p:attrName>
                        </p:attrNameLst>
                      </p:cBhvr>
                      <p:to>
                        <p:strVal val="visible"/>
                      </p:to>
                    </p:set>
                    <p:animEffect transition="in" filter="barn(outVertical)">
                      <p:cBhvr>
                        <p:cTn dur="1000"/>
                        <p:tgtEl>
                          <p:spTgt spid="117"/>
                        </p:tgtEl>
                      </p:cBhvr>
                    </p:animEffect>
                  </p:childTnLst>
                </p:cTn>
              </p:par>
            </p:tnLst>
          </p:tmpl>
        </p:tmplLst>
      </p:bldP>
      <p:bldP spid="118" grpId="0" animBg="1">
        <p:tmplLst>
          <p:tmpl>
            <p:tnLst>
              <p:par>
                <p:cTn presetID="16" presetClass="entr" presetSubtype="37" fill="hold" nodeType="withEffect">
                  <p:stCondLst>
                    <p:cond delay="1750"/>
                  </p:stCondLst>
                  <p:childTnLst>
                    <p:set>
                      <p:cBhvr>
                        <p:cTn dur="1" fill="hold">
                          <p:stCondLst>
                            <p:cond delay="0"/>
                          </p:stCondLst>
                        </p:cTn>
                        <p:tgtEl>
                          <p:spTgt spid="118"/>
                        </p:tgtEl>
                        <p:attrNameLst>
                          <p:attrName>style.visibility</p:attrName>
                        </p:attrNameLst>
                      </p:cBhvr>
                      <p:to>
                        <p:strVal val="visible"/>
                      </p:to>
                    </p:set>
                    <p:animEffect transition="in" filter="barn(outVertical)">
                      <p:cBhvr>
                        <p:cTn dur="1000"/>
                        <p:tgtEl>
                          <p:spTgt spid="118"/>
                        </p:tgtEl>
                      </p:cBhvr>
                    </p:animEffect>
                  </p:childTnLst>
                </p:cTn>
              </p:par>
            </p:tnLst>
          </p:tmpl>
        </p:tmplLst>
      </p:bldP>
      <p:bldP spid="125" grpId="0" build="p">
        <p:tmplLst>
          <p:tmpl lvl="1">
            <p:tnLst>
              <p:par>
                <p:cTn presetID="10" presetClass="entr" presetSubtype="0" fill="hold" nodeType="withEffect">
                  <p:stCondLst>
                    <p:cond delay="2500"/>
                  </p:stCondLst>
                  <p:childTnLst>
                    <p:set>
                      <p:cBhvr>
                        <p:cTn dur="1" fill="hold">
                          <p:stCondLst>
                            <p:cond delay="0"/>
                          </p:stCondLst>
                        </p:cTn>
                        <p:tgtEl>
                          <p:spTgt spid="125"/>
                        </p:tgtEl>
                        <p:attrNameLst>
                          <p:attrName>style.visibility</p:attrName>
                        </p:attrNameLst>
                      </p:cBhvr>
                      <p:to>
                        <p:strVal val="visible"/>
                      </p:to>
                    </p:set>
                    <p:animEffect transition="in" filter="fade">
                      <p:cBhvr>
                        <p:cTn dur="500"/>
                        <p:tgtEl>
                          <p:spTgt spid="125"/>
                        </p:tgtEl>
                      </p:cBhvr>
                    </p:animEffect>
                  </p:childTnLst>
                </p:cTn>
              </p:par>
            </p:tnLst>
          </p:tmpl>
        </p:tmplLst>
      </p:bldP>
      <p:bldP spid="126" grpId="0" build="p">
        <p:tmplLst>
          <p:tmpl lvl="1">
            <p:tnLst>
              <p:par>
                <p:cTn presetID="10" presetClass="entr" presetSubtype="0" fill="hold" nodeType="withEffect">
                  <p:stCondLst>
                    <p:cond delay="2500"/>
                  </p:stCondLst>
                  <p:childTnLst>
                    <p:set>
                      <p:cBhvr>
                        <p:cTn dur="1" fill="hold">
                          <p:stCondLst>
                            <p:cond delay="0"/>
                          </p:stCondLst>
                        </p:cTn>
                        <p:tgtEl>
                          <p:spTgt spid="126"/>
                        </p:tgtEl>
                        <p:attrNameLst>
                          <p:attrName>style.visibility</p:attrName>
                        </p:attrNameLst>
                      </p:cBhvr>
                      <p:to>
                        <p:strVal val="visible"/>
                      </p:to>
                    </p:set>
                    <p:animEffect transition="in" filter="fade">
                      <p:cBhvr>
                        <p:cTn dur="500"/>
                        <p:tgtEl>
                          <p:spTgt spid="126"/>
                        </p:tgtEl>
                      </p:cBhvr>
                    </p:animEffect>
                  </p:childTnLst>
                </p:cTn>
              </p:par>
            </p:tnLst>
          </p:tmpl>
        </p:tmplLst>
      </p:bldP>
      <p:bldP spid="127" grpId="0" animBg="1">
        <p:tmplLst>
          <p:tmpl>
            <p:tnLst>
              <p:par>
                <p:cTn presetID="16" presetClass="entr" presetSubtype="37" fill="hold" nodeType="withEffect">
                  <p:stCondLst>
                    <p:cond delay="2000"/>
                  </p:stCondLst>
                  <p:childTnLst>
                    <p:set>
                      <p:cBhvr>
                        <p:cTn dur="1" fill="hold">
                          <p:stCondLst>
                            <p:cond delay="0"/>
                          </p:stCondLst>
                        </p:cTn>
                        <p:tgtEl>
                          <p:spTgt spid="127"/>
                        </p:tgtEl>
                        <p:attrNameLst>
                          <p:attrName>style.visibility</p:attrName>
                        </p:attrNameLst>
                      </p:cBhvr>
                      <p:to>
                        <p:strVal val="visible"/>
                      </p:to>
                    </p:set>
                    <p:animEffect transition="in" filter="barn(outVertical)">
                      <p:cBhvr>
                        <p:cTn dur="1000"/>
                        <p:tgtEl>
                          <p:spTgt spid="127"/>
                        </p:tgtEl>
                      </p:cBhvr>
                    </p:animEffect>
                  </p:childTnLst>
                </p:cTn>
              </p:par>
            </p:tnLst>
          </p:tmpl>
        </p:tmplLst>
      </p:bldP>
      <p:bldP spid="128" grpId="0" build="p">
        <p:tmplLst>
          <p:tmpl lvl="1">
            <p:tnLst>
              <p:par>
                <p:cTn presetID="10" presetClass="entr" presetSubtype="0" fill="hold" nodeType="withEffect">
                  <p:stCondLst>
                    <p:cond delay="2750"/>
                  </p:stCondLst>
                  <p:childTnLst>
                    <p:set>
                      <p:cBhvr>
                        <p:cTn dur="1" fill="hold">
                          <p:stCondLst>
                            <p:cond delay="0"/>
                          </p:stCondLst>
                        </p:cTn>
                        <p:tgtEl>
                          <p:spTgt spid="128"/>
                        </p:tgtEl>
                        <p:attrNameLst>
                          <p:attrName>style.visibility</p:attrName>
                        </p:attrNameLst>
                      </p:cBhvr>
                      <p:to>
                        <p:strVal val="visible"/>
                      </p:to>
                    </p:set>
                    <p:animEffect transition="in" filter="fade">
                      <p:cBhvr>
                        <p:cTn dur="500"/>
                        <p:tgtEl>
                          <p:spTgt spid="128"/>
                        </p:tgtEl>
                      </p:cBhvr>
                    </p:animEffect>
                  </p:childTnLst>
                </p:cTn>
              </p:par>
            </p:tnLst>
          </p:tmpl>
        </p:tmplLst>
      </p:bldP>
      <p:bldP spid="129" grpId="0" build="p">
        <p:tmplLst>
          <p:tmpl lvl="1">
            <p:tnLst>
              <p:par>
                <p:cTn presetID="10" presetClass="entr" presetSubtype="0" fill="hold" nodeType="withEffect">
                  <p:stCondLst>
                    <p:cond delay="2750"/>
                  </p:stCondLst>
                  <p:childTnLst>
                    <p:set>
                      <p:cBhvr>
                        <p:cTn dur="1" fill="hold">
                          <p:stCondLst>
                            <p:cond delay="0"/>
                          </p:stCondLst>
                        </p:cTn>
                        <p:tgtEl>
                          <p:spTgt spid="129"/>
                        </p:tgtEl>
                        <p:attrNameLst>
                          <p:attrName>style.visibility</p:attrName>
                        </p:attrNameLst>
                      </p:cBhvr>
                      <p:to>
                        <p:strVal val="visible"/>
                      </p:to>
                    </p:set>
                    <p:animEffect transition="in" filter="fade">
                      <p:cBhvr>
                        <p:cTn dur="500"/>
                        <p:tgtEl>
                          <p:spTgt spid="129"/>
                        </p:tgtEl>
                      </p:cBhvr>
                    </p:animEffect>
                  </p:childTnLst>
                </p:cTn>
              </p:par>
            </p:tnLst>
          </p:tmpl>
        </p:tmplLst>
      </p:bldP>
      <p:bldP spid="130" grpId="0" animBg="1">
        <p:tmplLst>
          <p:tmpl>
            <p:tnLst>
              <p:par>
                <p:cTn presetID="16" presetClass="entr" presetSubtype="37" fill="hold" nodeType="withEffect">
                  <p:stCondLst>
                    <p:cond delay="2250"/>
                  </p:stCondLst>
                  <p:childTnLst>
                    <p:set>
                      <p:cBhvr>
                        <p:cTn dur="1" fill="hold">
                          <p:stCondLst>
                            <p:cond delay="0"/>
                          </p:stCondLst>
                        </p:cTn>
                        <p:tgtEl>
                          <p:spTgt spid="130"/>
                        </p:tgtEl>
                        <p:attrNameLst>
                          <p:attrName>style.visibility</p:attrName>
                        </p:attrNameLst>
                      </p:cBhvr>
                      <p:to>
                        <p:strVal val="visible"/>
                      </p:to>
                    </p:set>
                    <p:animEffect transition="in" filter="barn(outVertical)">
                      <p:cBhvr>
                        <p:cTn dur="1000"/>
                        <p:tgtEl>
                          <p:spTgt spid="130"/>
                        </p:tgtEl>
                      </p:cBhvr>
                    </p:animEffect>
                  </p:childTnLst>
                </p:cTn>
              </p:par>
            </p:tnLst>
          </p:tmpl>
        </p:tmplLst>
      </p:bldP>
    </p:bldLst>
  </p:timing>
</p:sldLayout>
</file>

<file path=ppt/slideLayouts/slideLayout3.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Index #2">
    <p:spTree>
      <p:nvGrpSpPr>
        <p:cNvPr id="1" name=""/>
        <p:cNvGrpSpPr/>
        <p:nvPr/>
      </p:nvGrpSpPr>
      <p:grpSpPr>
        <a:xfrm>
          <a:off x="0" y="0"/>
          <a:ext cx="0" cy="0"/>
          <a:chOff x="0" y="0"/>
          <a:chExt cx="0" cy="0"/>
        </a:xfrm>
      </p:grpSpPr>
      <p:sp>
        <p:nvSpPr>
          <p:cNvPr id="3" name="Tijdelijke aanduiding voor verticale tekst 2">
            <a:extLst>
              <a:ext uri="{FF2B5EF4-FFF2-40B4-BE49-F238E27FC236}">
                <a16:creationId xmlns:a16="http://schemas.microsoft.com/office/drawing/2014/main" id="{FDD826C5-0082-44A8-A23D-491166C08D5B}"/>
              </a:ext>
            </a:extLst>
          </p:cNvPr>
          <p:cNvSpPr>
            <a:spLocks noGrp="1"/>
          </p:cNvSpPr>
          <p:nvPr>
            <p:ph type="body" orient="vert" idx="1" hasCustomPrompt="1"/>
          </p:nvPr>
        </p:nvSpPr>
        <p:spPr>
          <a:xfrm>
            <a:off x="1073639" y="1592835"/>
            <a:ext cx="3868012" cy="531919"/>
          </a:xfrm>
          <a:prstGeom prst="rect">
            <a:avLst/>
          </a:prstGeom>
        </p:spPr>
        <p:txBody>
          <a:bodyPr vert="horz" anchor="ctr"/>
          <a:lstStyle>
            <a:lvl1pPr marL="0" indent="0">
              <a:lnSpc>
                <a:spcPct val="110000"/>
              </a:lnSpc>
              <a:spcBef>
                <a:spcPts val="0"/>
              </a:spcBef>
              <a:buNone/>
              <a:defRPr baseline="0">
                <a:solidFill>
                  <a:schemeClr val="tx1"/>
                </a:solidFill>
                <a:latin typeface="+mn-lt"/>
              </a:defRPr>
            </a:lvl1pPr>
            <a:lvl2pPr marL="0" indent="0">
              <a:lnSpc>
                <a:spcPct val="110000"/>
              </a:lnSpc>
              <a:spcBef>
                <a:spcPts val="0"/>
              </a:spcBef>
              <a:buFont typeface="Arial" panose="020B0604020202020204" pitchFamily="34" charset="0"/>
              <a:buNone/>
              <a:defRPr i="1">
                <a:solidFill>
                  <a:schemeClr val="tx1"/>
                </a:solidFill>
              </a:defRPr>
            </a:lvl2pPr>
            <a:lvl3pPr>
              <a:defRPr/>
            </a:lvl3pPr>
            <a:lvl4pPr>
              <a:defRPr/>
            </a:lvl4pPr>
            <a:lvl5pPr>
              <a:defRPr/>
            </a:lvl5pPr>
            <a:lvl6pPr>
              <a:defRPr/>
            </a:lvl6pPr>
            <a:lvl7pPr>
              <a:defRPr/>
            </a:lvl7pPr>
            <a:lvl8pPr>
              <a:defRPr/>
            </a:lvl8pPr>
            <a:lvl9pPr>
              <a:defRPr/>
            </a:lvl9pPr>
          </a:lstStyle>
          <a:p>
            <a:pPr lvl="0"/>
            <a:r>
              <a:rPr lang="en-GB" noProof="0" dirty="0"/>
              <a:t>Chapter #01</a:t>
            </a:r>
          </a:p>
          <a:p>
            <a:pPr lvl="1"/>
            <a:r>
              <a:rPr lang="en-GB" noProof="0" dirty="0"/>
              <a:t>(subtitle)</a:t>
            </a:r>
          </a:p>
        </p:txBody>
      </p:sp>
      <p:sp>
        <p:nvSpPr>
          <p:cNvPr id="5" name="Tijdelijke aanduiding voor dianummer 4">
            <a:extLst>
              <a:ext uri="{FF2B5EF4-FFF2-40B4-BE49-F238E27FC236}">
                <a16:creationId xmlns:a16="http://schemas.microsoft.com/office/drawing/2014/main" id="{4304303B-130A-466C-90A2-ED141906BE93}"/>
              </a:ext>
            </a:extLst>
          </p:cNvPr>
          <p:cNvSpPr>
            <a:spLocks noGrp="1"/>
          </p:cNvSpPr>
          <p:nvPr>
            <p:ph type="sldNum" sz="quarter" idx="37"/>
          </p:nvPr>
        </p:nvSpPr>
        <p:spPr>
          <a:xfrm>
            <a:off x="540000" y="6361490"/>
            <a:ext cx="212470" cy="212470"/>
          </a:xfrm>
          <a:prstGeom prst="rect">
            <a:avLst/>
          </a:prstGeom>
        </p:spPr>
        <p:txBody>
          <a:bodyPr/>
          <a:lstStyle>
            <a:lvl1pPr>
              <a:defRPr>
                <a:solidFill>
                  <a:schemeClr val="tx1"/>
                </a:solidFill>
                <a:latin typeface="+mn-lt"/>
              </a:defRPr>
            </a:lvl1pPr>
          </a:lstStyle>
          <a:p>
            <a:fld id="{23D2BB9B-B463-4028-B950-91DDC3FACFD9}" type="slidenum">
              <a:rPr lang="en-GB" smtClean="0"/>
              <a:pPr/>
              <a:t>‹#›</a:t>
            </a:fld>
            <a:endParaRPr lang="en-GB" dirty="0"/>
          </a:p>
        </p:txBody>
      </p:sp>
      <p:sp>
        <p:nvSpPr>
          <p:cNvPr id="119" name="Tekstvak 118">
            <a:extLst>
              <a:ext uri="{FF2B5EF4-FFF2-40B4-BE49-F238E27FC236}">
                <a16:creationId xmlns:a16="http://schemas.microsoft.com/office/drawing/2014/main" id="{04654228-FB8A-48B4-B6E6-1935F55B2CD8}"/>
              </a:ext>
            </a:extLst>
          </p:cNvPr>
          <p:cNvSpPr txBox="1"/>
          <p:nvPr userDrawn="1"/>
        </p:nvSpPr>
        <p:spPr>
          <a:xfrm>
            <a:off x="8658225" y="-271056"/>
            <a:ext cx="3533775" cy="169277"/>
          </a:xfrm>
          <a:prstGeom prst="rect">
            <a:avLst/>
          </a:prstGeom>
          <a:noFill/>
        </p:spPr>
        <p:txBody>
          <a:bodyPr wrap="square" lIns="0" tIns="0" rIns="0" bIns="0" rtlCol="0">
            <a:spAutoFit/>
          </a:bodyPr>
          <a:lstStyle/>
          <a:p>
            <a:pPr algn="r"/>
            <a:r>
              <a:rPr lang="en-GB" sz="1100">
                <a:solidFill>
                  <a:schemeClr val="tx2"/>
                </a:solidFill>
                <a:latin typeface="Fedra Sans Std Book" panose="020B0403040000020004" pitchFamily="34" charset="0"/>
                <a:ea typeface="Fedra Sans Std Book" panose="020B0403040000020004" pitchFamily="34" charset="0"/>
              </a:rPr>
              <a:t>Index</a:t>
            </a:r>
            <a:endParaRPr lang="en-GB" sz="1100" dirty="0">
              <a:solidFill>
                <a:schemeClr val="tx2"/>
              </a:solidFill>
              <a:latin typeface="Fedra Sans Std Book" panose="020B0403040000020004" pitchFamily="34" charset="0"/>
              <a:ea typeface="Fedra Sans Std Book" panose="020B0403040000020004" pitchFamily="34" charset="0"/>
            </a:endParaRPr>
          </a:p>
        </p:txBody>
      </p:sp>
      <p:sp>
        <p:nvSpPr>
          <p:cNvPr id="6" name="Titel 5">
            <a:extLst>
              <a:ext uri="{FF2B5EF4-FFF2-40B4-BE49-F238E27FC236}">
                <a16:creationId xmlns:a16="http://schemas.microsoft.com/office/drawing/2014/main" id="{74D83541-DBB2-4D04-A771-AC7827324B74}"/>
              </a:ext>
            </a:extLst>
          </p:cNvPr>
          <p:cNvSpPr>
            <a:spLocks noGrp="1"/>
          </p:cNvSpPr>
          <p:nvPr>
            <p:ph type="title" hasCustomPrompt="1"/>
          </p:nvPr>
        </p:nvSpPr>
        <p:spPr/>
        <p:txBody>
          <a:bodyPr/>
          <a:lstStyle>
            <a:lvl1pPr>
              <a:defRPr/>
            </a:lvl1pPr>
          </a:lstStyle>
          <a:p>
            <a:r>
              <a:rPr lang="en-GB"/>
              <a:t>Content </a:t>
            </a:r>
            <a:endParaRPr lang="en-GB" dirty="0"/>
          </a:p>
        </p:txBody>
      </p:sp>
      <p:sp>
        <p:nvSpPr>
          <p:cNvPr id="75" name="Tijdelijke aanduiding voor verticale tekst 2">
            <a:extLst>
              <a:ext uri="{FF2B5EF4-FFF2-40B4-BE49-F238E27FC236}">
                <a16:creationId xmlns:a16="http://schemas.microsoft.com/office/drawing/2014/main" id="{75571870-1CD5-89F9-D370-42EB902B05F7}"/>
              </a:ext>
            </a:extLst>
          </p:cNvPr>
          <p:cNvSpPr>
            <a:spLocks noGrp="1"/>
          </p:cNvSpPr>
          <p:nvPr>
            <p:ph type="body" orient="vert" idx="38" hasCustomPrompt="1"/>
          </p:nvPr>
        </p:nvSpPr>
        <p:spPr>
          <a:xfrm>
            <a:off x="1073639" y="2538324"/>
            <a:ext cx="3868012" cy="531919"/>
          </a:xfrm>
          <a:prstGeom prst="rect">
            <a:avLst/>
          </a:prstGeom>
        </p:spPr>
        <p:txBody>
          <a:bodyPr vert="horz" anchor="ctr"/>
          <a:lstStyle>
            <a:lvl1pPr marL="0" indent="0">
              <a:lnSpc>
                <a:spcPct val="110000"/>
              </a:lnSpc>
              <a:spcBef>
                <a:spcPts val="0"/>
              </a:spcBef>
              <a:buNone/>
              <a:defRPr baseline="0">
                <a:solidFill>
                  <a:schemeClr val="tx1"/>
                </a:solidFill>
                <a:latin typeface="+mn-lt"/>
              </a:defRPr>
            </a:lvl1pPr>
            <a:lvl2pPr marL="0" indent="0">
              <a:lnSpc>
                <a:spcPct val="110000"/>
              </a:lnSpc>
              <a:spcBef>
                <a:spcPts val="0"/>
              </a:spcBef>
              <a:buFont typeface="Arial" panose="020B0604020202020204" pitchFamily="34" charset="0"/>
              <a:buNone/>
              <a:defRPr i="1">
                <a:solidFill>
                  <a:schemeClr val="tx1"/>
                </a:solidFill>
              </a:defRPr>
            </a:lvl2pPr>
            <a:lvl3pPr>
              <a:defRPr/>
            </a:lvl3pPr>
            <a:lvl4pPr>
              <a:defRPr/>
            </a:lvl4pPr>
            <a:lvl5pPr>
              <a:defRPr/>
            </a:lvl5pPr>
            <a:lvl6pPr>
              <a:defRPr/>
            </a:lvl6pPr>
            <a:lvl7pPr>
              <a:defRPr/>
            </a:lvl7pPr>
            <a:lvl8pPr>
              <a:defRPr/>
            </a:lvl8pPr>
            <a:lvl9pPr>
              <a:defRPr/>
            </a:lvl9pPr>
          </a:lstStyle>
          <a:p>
            <a:pPr lvl="0"/>
            <a:r>
              <a:rPr lang="en-GB" noProof="0" dirty="0"/>
              <a:t>Chapter #02</a:t>
            </a:r>
          </a:p>
          <a:p>
            <a:pPr lvl="1"/>
            <a:r>
              <a:rPr lang="en-GB" noProof="0" dirty="0"/>
              <a:t>(subtitle)</a:t>
            </a:r>
          </a:p>
        </p:txBody>
      </p:sp>
      <p:sp>
        <p:nvSpPr>
          <p:cNvPr id="76" name="Tijdelijke aanduiding voor verticale tekst 2">
            <a:extLst>
              <a:ext uri="{FF2B5EF4-FFF2-40B4-BE49-F238E27FC236}">
                <a16:creationId xmlns:a16="http://schemas.microsoft.com/office/drawing/2014/main" id="{0D2415A0-3648-04C8-2945-634F8E6E75E4}"/>
              </a:ext>
            </a:extLst>
          </p:cNvPr>
          <p:cNvSpPr>
            <a:spLocks noGrp="1"/>
          </p:cNvSpPr>
          <p:nvPr>
            <p:ph type="body" orient="vert" idx="39" hasCustomPrompt="1"/>
          </p:nvPr>
        </p:nvSpPr>
        <p:spPr>
          <a:xfrm>
            <a:off x="1073639" y="3480790"/>
            <a:ext cx="3868012" cy="531919"/>
          </a:xfrm>
          <a:prstGeom prst="rect">
            <a:avLst/>
          </a:prstGeom>
        </p:spPr>
        <p:txBody>
          <a:bodyPr vert="horz" anchor="ctr"/>
          <a:lstStyle>
            <a:lvl1pPr marL="0" indent="0">
              <a:lnSpc>
                <a:spcPct val="110000"/>
              </a:lnSpc>
              <a:spcBef>
                <a:spcPts val="0"/>
              </a:spcBef>
              <a:buNone/>
              <a:defRPr baseline="0">
                <a:solidFill>
                  <a:schemeClr val="tx1"/>
                </a:solidFill>
                <a:latin typeface="+mn-lt"/>
              </a:defRPr>
            </a:lvl1pPr>
            <a:lvl2pPr marL="0" indent="0">
              <a:lnSpc>
                <a:spcPct val="110000"/>
              </a:lnSpc>
              <a:spcBef>
                <a:spcPts val="0"/>
              </a:spcBef>
              <a:buFont typeface="Arial" panose="020B0604020202020204" pitchFamily="34" charset="0"/>
              <a:buNone/>
              <a:defRPr i="1">
                <a:solidFill>
                  <a:schemeClr val="tx1"/>
                </a:solidFill>
              </a:defRPr>
            </a:lvl2pPr>
            <a:lvl3pPr>
              <a:defRPr/>
            </a:lvl3pPr>
            <a:lvl4pPr>
              <a:defRPr/>
            </a:lvl4pPr>
            <a:lvl5pPr>
              <a:defRPr/>
            </a:lvl5pPr>
            <a:lvl6pPr>
              <a:defRPr/>
            </a:lvl6pPr>
            <a:lvl7pPr>
              <a:defRPr/>
            </a:lvl7pPr>
            <a:lvl8pPr>
              <a:defRPr/>
            </a:lvl8pPr>
            <a:lvl9pPr>
              <a:defRPr/>
            </a:lvl9pPr>
          </a:lstStyle>
          <a:p>
            <a:pPr lvl="0"/>
            <a:r>
              <a:rPr lang="en-GB" noProof="0" dirty="0"/>
              <a:t>Chapter #03</a:t>
            </a:r>
          </a:p>
          <a:p>
            <a:pPr lvl="1"/>
            <a:r>
              <a:rPr lang="en-GB" noProof="0" dirty="0"/>
              <a:t>(subtitle)</a:t>
            </a:r>
          </a:p>
        </p:txBody>
      </p:sp>
      <p:sp>
        <p:nvSpPr>
          <p:cNvPr id="77" name="Tijdelijke aanduiding voor verticale tekst 2">
            <a:extLst>
              <a:ext uri="{FF2B5EF4-FFF2-40B4-BE49-F238E27FC236}">
                <a16:creationId xmlns:a16="http://schemas.microsoft.com/office/drawing/2014/main" id="{E1422569-609B-212B-0A1F-1773CB4CA858}"/>
              </a:ext>
            </a:extLst>
          </p:cNvPr>
          <p:cNvSpPr>
            <a:spLocks noGrp="1"/>
          </p:cNvSpPr>
          <p:nvPr>
            <p:ph type="body" orient="vert" idx="40" hasCustomPrompt="1"/>
          </p:nvPr>
        </p:nvSpPr>
        <p:spPr>
          <a:xfrm>
            <a:off x="1073639" y="4429302"/>
            <a:ext cx="3868012" cy="531919"/>
          </a:xfrm>
          <a:prstGeom prst="rect">
            <a:avLst/>
          </a:prstGeom>
        </p:spPr>
        <p:txBody>
          <a:bodyPr vert="horz" anchor="ctr"/>
          <a:lstStyle>
            <a:lvl1pPr marL="0" indent="0">
              <a:lnSpc>
                <a:spcPct val="110000"/>
              </a:lnSpc>
              <a:spcBef>
                <a:spcPts val="0"/>
              </a:spcBef>
              <a:buNone/>
              <a:defRPr baseline="0">
                <a:solidFill>
                  <a:schemeClr val="tx1"/>
                </a:solidFill>
                <a:latin typeface="+mn-lt"/>
              </a:defRPr>
            </a:lvl1pPr>
            <a:lvl2pPr marL="0" indent="0">
              <a:lnSpc>
                <a:spcPct val="110000"/>
              </a:lnSpc>
              <a:spcBef>
                <a:spcPts val="0"/>
              </a:spcBef>
              <a:buFont typeface="Arial" panose="020B0604020202020204" pitchFamily="34" charset="0"/>
              <a:buNone/>
              <a:defRPr i="1">
                <a:solidFill>
                  <a:schemeClr val="tx1"/>
                </a:solidFill>
              </a:defRPr>
            </a:lvl2pPr>
            <a:lvl3pPr>
              <a:defRPr/>
            </a:lvl3pPr>
            <a:lvl4pPr>
              <a:defRPr/>
            </a:lvl4pPr>
            <a:lvl5pPr>
              <a:defRPr/>
            </a:lvl5pPr>
            <a:lvl6pPr>
              <a:defRPr/>
            </a:lvl6pPr>
            <a:lvl7pPr>
              <a:defRPr/>
            </a:lvl7pPr>
            <a:lvl8pPr>
              <a:defRPr/>
            </a:lvl8pPr>
            <a:lvl9pPr>
              <a:defRPr/>
            </a:lvl9pPr>
          </a:lstStyle>
          <a:p>
            <a:pPr lvl="0"/>
            <a:r>
              <a:rPr lang="en-GB" noProof="0" dirty="0"/>
              <a:t>Chapter #04</a:t>
            </a:r>
          </a:p>
          <a:p>
            <a:pPr lvl="1"/>
            <a:r>
              <a:rPr lang="en-GB" noProof="0" dirty="0"/>
              <a:t>(subtitle)</a:t>
            </a:r>
          </a:p>
        </p:txBody>
      </p:sp>
      <p:sp>
        <p:nvSpPr>
          <p:cNvPr id="78" name="Tijdelijke aanduiding voor verticale tekst 2">
            <a:extLst>
              <a:ext uri="{FF2B5EF4-FFF2-40B4-BE49-F238E27FC236}">
                <a16:creationId xmlns:a16="http://schemas.microsoft.com/office/drawing/2014/main" id="{C23DA4AD-8955-E359-DF58-A046286CE5D1}"/>
              </a:ext>
            </a:extLst>
          </p:cNvPr>
          <p:cNvSpPr>
            <a:spLocks noGrp="1"/>
          </p:cNvSpPr>
          <p:nvPr>
            <p:ph type="body" orient="vert" idx="41" hasCustomPrompt="1"/>
          </p:nvPr>
        </p:nvSpPr>
        <p:spPr>
          <a:xfrm>
            <a:off x="1073639" y="5374791"/>
            <a:ext cx="3868012" cy="531919"/>
          </a:xfrm>
          <a:prstGeom prst="rect">
            <a:avLst/>
          </a:prstGeom>
        </p:spPr>
        <p:txBody>
          <a:bodyPr vert="horz" anchor="ctr"/>
          <a:lstStyle>
            <a:lvl1pPr marL="0" indent="0">
              <a:lnSpc>
                <a:spcPct val="110000"/>
              </a:lnSpc>
              <a:spcBef>
                <a:spcPts val="0"/>
              </a:spcBef>
              <a:buNone/>
              <a:defRPr baseline="0">
                <a:solidFill>
                  <a:schemeClr val="tx1"/>
                </a:solidFill>
                <a:latin typeface="+mn-lt"/>
              </a:defRPr>
            </a:lvl1pPr>
            <a:lvl2pPr marL="0" indent="0">
              <a:lnSpc>
                <a:spcPct val="110000"/>
              </a:lnSpc>
              <a:spcBef>
                <a:spcPts val="0"/>
              </a:spcBef>
              <a:buFont typeface="Arial" panose="020B0604020202020204" pitchFamily="34" charset="0"/>
              <a:buNone/>
              <a:defRPr i="1">
                <a:solidFill>
                  <a:schemeClr val="tx1"/>
                </a:solidFill>
              </a:defRPr>
            </a:lvl2pPr>
            <a:lvl3pPr>
              <a:defRPr/>
            </a:lvl3pPr>
            <a:lvl4pPr>
              <a:defRPr/>
            </a:lvl4pPr>
            <a:lvl5pPr>
              <a:defRPr/>
            </a:lvl5pPr>
            <a:lvl6pPr>
              <a:defRPr/>
            </a:lvl6pPr>
            <a:lvl7pPr>
              <a:defRPr/>
            </a:lvl7pPr>
            <a:lvl8pPr>
              <a:defRPr/>
            </a:lvl8pPr>
            <a:lvl9pPr>
              <a:defRPr/>
            </a:lvl9pPr>
          </a:lstStyle>
          <a:p>
            <a:pPr lvl="0"/>
            <a:r>
              <a:rPr lang="en-GB" noProof="0" dirty="0"/>
              <a:t>Chapter #05</a:t>
            </a:r>
          </a:p>
          <a:p>
            <a:pPr lvl="1"/>
            <a:r>
              <a:rPr lang="en-GB" noProof="0" dirty="0"/>
              <a:t>(subtitle)</a:t>
            </a:r>
          </a:p>
        </p:txBody>
      </p:sp>
      <p:sp>
        <p:nvSpPr>
          <p:cNvPr id="79" name="Tijdelijke aanduiding voor verticale tekst 2">
            <a:extLst>
              <a:ext uri="{FF2B5EF4-FFF2-40B4-BE49-F238E27FC236}">
                <a16:creationId xmlns:a16="http://schemas.microsoft.com/office/drawing/2014/main" id="{CEE1A350-2BD3-ED0E-4594-DC081B1D6CD6}"/>
              </a:ext>
            </a:extLst>
          </p:cNvPr>
          <p:cNvSpPr>
            <a:spLocks noGrp="1"/>
          </p:cNvSpPr>
          <p:nvPr>
            <p:ph type="body" orient="vert" idx="42" hasCustomPrompt="1"/>
          </p:nvPr>
        </p:nvSpPr>
        <p:spPr>
          <a:xfrm>
            <a:off x="6521129" y="1592835"/>
            <a:ext cx="3868012" cy="531919"/>
          </a:xfrm>
          <a:prstGeom prst="rect">
            <a:avLst/>
          </a:prstGeom>
        </p:spPr>
        <p:txBody>
          <a:bodyPr vert="horz" anchor="ctr"/>
          <a:lstStyle>
            <a:lvl1pPr marL="0" indent="0">
              <a:lnSpc>
                <a:spcPct val="110000"/>
              </a:lnSpc>
              <a:spcBef>
                <a:spcPts val="0"/>
              </a:spcBef>
              <a:buNone/>
              <a:defRPr baseline="0">
                <a:solidFill>
                  <a:schemeClr val="tx1"/>
                </a:solidFill>
                <a:latin typeface="+mn-lt"/>
              </a:defRPr>
            </a:lvl1pPr>
            <a:lvl2pPr marL="0" indent="0">
              <a:lnSpc>
                <a:spcPct val="110000"/>
              </a:lnSpc>
              <a:spcBef>
                <a:spcPts val="0"/>
              </a:spcBef>
              <a:buFont typeface="Arial" panose="020B0604020202020204" pitchFamily="34" charset="0"/>
              <a:buNone/>
              <a:defRPr i="1">
                <a:solidFill>
                  <a:schemeClr val="tx1"/>
                </a:solidFill>
              </a:defRPr>
            </a:lvl2pPr>
            <a:lvl3pPr>
              <a:defRPr/>
            </a:lvl3pPr>
            <a:lvl4pPr>
              <a:defRPr/>
            </a:lvl4pPr>
            <a:lvl5pPr>
              <a:defRPr/>
            </a:lvl5pPr>
            <a:lvl6pPr>
              <a:defRPr/>
            </a:lvl6pPr>
            <a:lvl7pPr>
              <a:defRPr/>
            </a:lvl7pPr>
            <a:lvl8pPr>
              <a:defRPr/>
            </a:lvl8pPr>
            <a:lvl9pPr>
              <a:defRPr/>
            </a:lvl9pPr>
          </a:lstStyle>
          <a:p>
            <a:pPr lvl="0"/>
            <a:r>
              <a:rPr lang="en-GB" noProof="0" dirty="0"/>
              <a:t>Chapter #06</a:t>
            </a:r>
          </a:p>
          <a:p>
            <a:pPr lvl="1"/>
            <a:r>
              <a:rPr lang="en-GB" noProof="0" dirty="0"/>
              <a:t>(subtitle)</a:t>
            </a:r>
          </a:p>
        </p:txBody>
      </p:sp>
      <p:sp>
        <p:nvSpPr>
          <p:cNvPr id="80" name="Tijdelijke aanduiding voor verticale tekst 2">
            <a:extLst>
              <a:ext uri="{FF2B5EF4-FFF2-40B4-BE49-F238E27FC236}">
                <a16:creationId xmlns:a16="http://schemas.microsoft.com/office/drawing/2014/main" id="{E852D095-F4F2-EA48-AB78-BAF226BBF512}"/>
              </a:ext>
            </a:extLst>
          </p:cNvPr>
          <p:cNvSpPr>
            <a:spLocks noGrp="1"/>
          </p:cNvSpPr>
          <p:nvPr>
            <p:ph type="body" orient="vert" idx="43" hasCustomPrompt="1"/>
          </p:nvPr>
        </p:nvSpPr>
        <p:spPr>
          <a:xfrm>
            <a:off x="6521129" y="2538324"/>
            <a:ext cx="3868012" cy="531919"/>
          </a:xfrm>
          <a:prstGeom prst="rect">
            <a:avLst/>
          </a:prstGeom>
        </p:spPr>
        <p:txBody>
          <a:bodyPr vert="horz" anchor="ctr"/>
          <a:lstStyle>
            <a:lvl1pPr marL="0" indent="0">
              <a:lnSpc>
                <a:spcPct val="110000"/>
              </a:lnSpc>
              <a:spcBef>
                <a:spcPts val="0"/>
              </a:spcBef>
              <a:buNone/>
              <a:defRPr baseline="0">
                <a:solidFill>
                  <a:schemeClr val="tx1"/>
                </a:solidFill>
                <a:latin typeface="+mn-lt"/>
              </a:defRPr>
            </a:lvl1pPr>
            <a:lvl2pPr marL="0" indent="0">
              <a:lnSpc>
                <a:spcPct val="110000"/>
              </a:lnSpc>
              <a:spcBef>
                <a:spcPts val="0"/>
              </a:spcBef>
              <a:buFont typeface="Arial" panose="020B0604020202020204" pitchFamily="34" charset="0"/>
              <a:buNone/>
              <a:defRPr i="1">
                <a:solidFill>
                  <a:schemeClr val="tx1"/>
                </a:solidFill>
              </a:defRPr>
            </a:lvl2pPr>
            <a:lvl3pPr>
              <a:defRPr/>
            </a:lvl3pPr>
            <a:lvl4pPr>
              <a:defRPr/>
            </a:lvl4pPr>
            <a:lvl5pPr>
              <a:defRPr/>
            </a:lvl5pPr>
            <a:lvl6pPr>
              <a:defRPr/>
            </a:lvl6pPr>
            <a:lvl7pPr>
              <a:defRPr/>
            </a:lvl7pPr>
            <a:lvl8pPr>
              <a:defRPr/>
            </a:lvl8pPr>
            <a:lvl9pPr>
              <a:defRPr/>
            </a:lvl9pPr>
          </a:lstStyle>
          <a:p>
            <a:pPr lvl="0"/>
            <a:r>
              <a:rPr lang="en-GB" noProof="0" dirty="0"/>
              <a:t>Chapter #07</a:t>
            </a:r>
          </a:p>
          <a:p>
            <a:pPr lvl="1"/>
            <a:r>
              <a:rPr lang="en-GB" noProof="0" dirty="0"/>
              <a:t>(subtitle)</a:t>
            </a:r>
          </a:p>
        </p:txBody>
      </p:sp>
      <p:sp>
        <p:nvSpPr>
          <p:cNvPr id="81" name="Tijdelijke aanduiding voor verticale tekst 2">
            <a:extLst>
              <a:ext uri="{FF2B5EF4-FFF2-40B4-BE49-F238E27FC236}">
                <a16:creationId xmlns:a16="http://schemas.microsoft.com/office/drawing/2014/main" id="{EF1D95A1-20D3-EC04-9706-7D526D10C42F}"/>
              </a:ext>
            </a:extLst>
          </p:cNvPr>
          <p:cNvSpPr>
            <a:spLocks noGrp="1"/>
          </p:cNvSpPr>
          <p:nvPr>
            <p:ph type="body" orient="vert" idx="44" hasCustomPrompt="1"/>
          </p:nvPr>
        </p:nvSpPr>
        <p:spPr>
          <a:xfrm>
            <a:off x="6521129" y="3483813"/>
            <a:ext cx="3868012" cy="531919"/>
          </a:xfrm>
          <a:prstGeom prst="rect">
            <a:avLst/>
          </a:prstGeom>
        </p:spPr>
        <p:txBody>
          <a:bodyPr vert="horz" anchor="ctr"/>
          <a:lstStyle>
            <a:lvl1pPr marL="0" indent="0">
              <a:lnSpc>
                <a:spcPct val="110000"/>
              </a:lnSpc>
              <a:spcBef>
                <a:spcPts val="0"/>
              </a:spcBef>
              <a:buNone/>
              <a:defRPr baseline="0">
                <a:solidFill>
                  <a:schemeClr val="tx1"/>
                </a:solidFill>
                <a:latin typeface="+mn-lt"/>
              </a:defRPr>
            </a:lvl1pPr>
            <a:lvl2pPr marL="0" indent="0">
              <a:lnSpc>
                <a:spcPct val="110000"/>
              </a:lnSpc>
              <a:spcBef>
                <a:spcPts val="0"/>
              </a:spcBef>
              <a:buFont typeface="Arial" panose="020B0604020202020204" pitchFamily="34" charset="0"/>
              <a:buNone/>
              <a:defRPr i="1">
                <a:solidFill>
                  <a:schemeClr val="tx1"/>
                </a:solidFill>
              </a:defRPr>
            </a:lvl2pPr>
            <a:lvl3pPr>
              <a:defRPr/>
            </a:lvl3pPr>
            <a:lvl4pPr>
              <a:defRPr/>
            </a:lvl4pPr>
            <a:lvl5pPr>
              <a:defRPr/>
            </a:lvl5pPr>
            <a:lvl6pPr>
              <a:defRPr/>
            </a:lvl6pPr>
            <a:lvl7pPr>
              <a:defRPr/>
            </a:lvl7pPr>
            <a:lvl8pPr>
              <a:defRPr/>
            </a:lvl8pPr>
            <a:lvl9pPr>
              <a:defRPr/>
            </a:lvl9pPr>
          </a:lstStyle>
          <a:p>
            <a:pPr lvl="0"/>
            <a:r>
              <a:rPr lang="en-GB" noProof="0" dirty="0"/>
              <a:t>Chapter #08</a:t>
            </a:r>
          </a:p>
          <a:p>
            <a:pPr lvl="1"/>
            <a:r>
              <a:rPr lang="en-GB" noProof="0" dirty="0"/>
              <a:t>(subtitle)</a:t>
            </a:r>
          </a:p>
        </p:txBody>
      </p:sp>
      <p:sp>
        <p:nvSpPr>
          <p:cNvPr id="82" name="Tijdelijke aanduiding voor verticale tekst 2">
            <a:extLst>
              <a:ext uri="{FF2B5EF4-FFF2-40B4-BE49-F238E27FC236}">
                <a16:creationId xmlns:a16="http://schemas.microsoft.com/office/drawing/2014/main" id="{E14FB27A-9AE7-6CE7-BB51-57331DE30778}"/>
              </a:ext>
            </a:extLst>
          </p:cNvPr>
          <p:cNvSpPr>
            <a:spLocks noGrp="1"/>
          </p:cNvSpPr>
          <p:nvPr>
            <p:ph type="body" orient="vert" idx="45" hasCustomPrompt="1"/>
          </p:nvPr>
        </p:nvSpPr>
        <p:spPr>
          <a:xfrm>
            <a:off x="6521129" y="4429302"/>
            <a:ext cx="3868012" cy="531919"/>
          </a:xfrm>
          <a:prstGeom prst="rect">
            <a:avLst/>
          </a:prstGeom>
        </p:spPr>
        <p:txBody>
          <a:bodyPr vert="horz" anchor="ctr"/>
          <a:lstStyle>
            <a:lvl1pPr marL="0" indent="0">
              <a:lnSpc>
                <a:spcPct val="110000"/>
              </a:lnSpc>
              <a:spcBef>
                <a:spcPts val="0"/>
              </a:spcBef>
              <a:buNone/>
              <a:defRPr baseline="0">
                <a:solidFill>
                  <a:schemeClr val="tx1"/>
                </a:solidFill>
                <a:latin typeface="+mn-lt"/>
              </a:defRPr>
            </a:lvl1pPr>
            <a:lvl2pPr marL="0" indent="0">
              <a:lnSpc>
                <a:spcPct val="110000"/>
              </a:lnSpc>
              <a:spcBef>
                <a:spcPts val="0"/>
              </a:spcBef>
              <a:buFont typeface="Arial" panose="020B0604020202020204" pitchFamily="34" charset="0"/>
              <a:buNone/>
              <a:defRPr i="1">
                <a:solidFill>
                  <a:schemeClr val="tx1"/>
                </a:solidFill>
              </a:defRPr>
            </a:lvl2pPr>
            <a:lvl3pPr>
              <a:defRPr/>
            </a:lvl3pPr>
            <a:lvl4pPr>
              <a:defRPr/>
            </a:lvl4pPr>
            <a:lvl5pPr>
              <a:defRPr/>
            </a:lvl5pPr>
            <a:lvl6pPr>
              <a:defRPr/>
            </a:lvl6pPr>
            <a:lvl7pPr>
              <a:defRPr/>
            </a:lvl7pPr>
            <a:lvl8pPr>
              <a:defRPr/>
            </a:lvl8pPr>
            <a:lvl9pPr>
              <a:defRPr/>
            </a:lvl9pPr>
          </a:lstStyle>
          <a:p>
            <a:pPr lvl="0"/>
            <a:r>
              <a:rPr lang="en-GB" noProof="0" dirty="0"/>
              <a:t>Chapter #09</a:t>
            </a:r>
          </a:p>
          <a:p>
            <a:pPr lvl="1"/>
            <a:r>
              <a:rPr lang="en-GB" noProof="0" dirty="0"/>
              <a:t>(subtitle)</a:t>
            </a:r>
          </a:p>
        </p:txBody>
      </p:sp>
      <p:sp>
        <p:nvSpPr>
          <p:cNvPr id="83" name="Tijdelijke aanduiding voor verticale tekst 2">
            <a:extLst>
              <a:ext uri="{FF2B5EF4-FFF2-40B4-BE49-F238E27FC236}">
                <a16:creationId xmlns:a16="http://schemas.microsoft.com/office/drawing/2014/main" id="{7A586764-7D6E-73C7-3202-01E60AB8B462}"/>
              </a:ext>
            </a:extLst>
          </p:cNvPr>
          <p:cNvSpPr>
            <a:spLocks noGrp="1"/>
          </p:cNvSpPr>
          <p:nvPr>
            <p:ph type="body" orient="vert" idx="46" hasCustomPrompt="1"/>
          </p:nvPr>
        </p:nvSpPr>
        <p:spPr>
          <a:xfrm>
            <a:off x="6521129" y="5374791"/>
            <a:ext cx="3868012" cy="531919"/>
          </a:xfrm>
          <a:prstGeom prst="rect">
            <a:avLst/>
          </a:prstGeom>
        </p:spPr>
        <p:txBody>
          <a:bodyPr vert="horz" anchor="ctr"/>
          <a:lstStyle>
            <a:lvl1pPr marL="0" indent="0">
              <a:lnSpc>
                <a:spcPct val="110000"/>
              </a:lnSpc>
              <a:spcBef>
                <a:spcPts val="0"/>
              </a:spcBef>
              <a:buNone/>
              <a:defRPr baseline="0">
                <a:solidFill>
                  <a:schemeClr val="tx1"/>
                </a:solidFill>
                <a:latin typeface="+mn-lt"/>
              </a:defRPr>
            </a:lvl1pPr>
            <a:lvl2pPr marL="0" indent="0">
              <a:lnSpc>
                <a:spcPct val="110000"/>
              </a:lnSpc>
              <a:spcBef>
                <a:spcPts val="0"/>
              </a:spcBef>
              <a:buFont typeface="Arial" panose="020B0604020202020204" pitchFamily="34" charset="0"/>
              <a:buNone/>
              <a:defRPr i="1">
                <a:solidFill>
                  <a:schemeClr val="tx1"/>
                </a:solidFill>
              </a:defRPr>
            </a:lvl2pPr>
            <a:lvl3pPr>
              <a:defRPr/>
            </a:lvl3pPr>
            <a:lvl4pPr>
              <a:defRPr/>
            </a:lvl4pPr>
            <a:lvl5pPr>
              <a:defRPr/>
            </a:lvl5pPr>
            <a:lvl6pPr>
              <a:defRPr/>
            </a:lvl6pPr>
            <a:lvl7pPr>
              <a:defRPr/>
            </a:lvl7pPr>
            <a:lvl8pPr>
              <a:defRPr/>
            </a:lvl8pPr>
            <a:lvl9pPr>
              <a:defRPr/>
            </a:lvl9pPr>
          </a:lstStyle>
          <a:p>
            <a:pPr lvl="0"/>
            <a:r>
              <a:rPr lang="en-GB" noProof="0" dirty="0"/>
              <a:t>Chapter #10</a:t>
            </a:r>
          </a:p>
          <a:p>
            <a:pPr lvl="1"/>
            <a:r>
              <a:rPr lang="en-GB" noProof="0" dirty="0"/>
              <a:t>(subtitle)</a:t>
            </a:r>
          </a:p>
        </p:txBody>
      </p:sp>
      <p:sp>
        <p:nvSpPr>
          <p:cNvPr id="4" name="Tijdelijke aanduiding voor tekst 3">
            <a:extLst>
              <a:ext uri="{FF2B5EF4-FFF2-40B4-BE49-F238E27FC236}">
                <a16:creationId xmlns:a16="http://schemas.microsoft.com/office/drawing/2014/main" id="{9CB32AB8-E3A0-9B3D-F200-250B7A280089}"/>
              </a:ext>
            </a:extLst>
          </p:cNvPr>
          <p:cNvSpPr>
            <a:spLocks noGrp="1"/>
          </p:cNvSpPr>
          <p:nvPr>
            <p:ph type="body" sz="quarter" idx="47" hasCustomPrompt="1"/>
          </p:nvPr>
        </p:nvSpPr>
        <p:spPr>
          <a:xfrm>
            <a:off x="583407" y="1732794"/>
            <a:ext cx="252000" cy="252000"/>
          </a:xfrm>
          <a:prstGeom prst="plus">
            <a:avLst>
              <a:gd name="adj" fmla="val 46268"/>
            </a:avLst>
          </a:prstGeom>
          <a:solidFill>
            <a:schemeClr val="accent5"/>
          </a:solidFill>
        </p:spPr>
        <p:txBody>
          <a:bodyPr/>
          <a:lstStyle>
            <a:lvl1pPr marL="0" indent="0">
              <a:buNone/>
              <a:defRPr sz="100">
                <a:solidFill>
                  <a:schemeClr val="accent3">
                    <a:alpha val="0"/>
                  </a:schemeClr>
                </a:solidFill>
              </a:defRPr>
            </a:lvl1pPr>
          </a:lstStyle>
          <a:p>
            <a:pPr lvl="0"/>
            <a:r>
              <a:rPr lang="nl-NL" dirty="0"/>
              <a:t> </a:t>
            </a:r>
          </a:p>
        </p:txBody>
      </p:sp>
      <p:sp>
        <p:nvSpPr>
          <p:cNvPr id="9" name="Tijdelijke aanduiding voor tekst 3">
            <a:extLst>
              <a:ext uri="{FF2B5EF4-FFF2-40B4-BE49-F238E27FC236}">
                <a16:creationId xmlns:a16="http://schemas.microsoft.com/office/drawing/2014/main" id="{1AF9131E-DC5E-3117-53D8-E62158780134}"/>
              </a:ext>
            </a:extLst>
          </p:cNvPr>
          <p:cNvSpPr>
            <a:spLocks noGrp="1"/>
          </p:cNvSpPr>
          <p:nvPr>
            <p:ph type="body" sz="quarter" idx="48" hasCustomPrompt="1"/>
          </p:nvPr>
        </p:nvSpPr>
        <p:spPr>
          <a:xfrm>
            <a:off x="583407" y="2678283"/>
            <a:ext cx="252000" cy="252000"/>
          </a:xfrm>
          <a:prstGeom prst="plus">
            <a:avLst>
              <a:gd name="adj" fmla="val 46268"/>
            </a:avLst>
          </a:prstGeom>
          <a:solidFill>
            <a:schemeClr val="accent5"/>
          </a:solidFill>
        </p:spPr>
        <p:txBody>
          <a:bodyPr/>
          <a:lstStyle>
            <a:lvl1pPr marL="0" indent="0">
              <a:buNone/>
              <a:defRPr sz="100">
                <a:solidFill>
                  <a:schemeClr val="accent3">
                    <a:alpha val="0"/>
                  </a:schemeClr>
                </a:solidFill>
              </a:defRPr>
            </a:lvl1pPr>
          </a:lstStyle>
          <a:p>
            <a:pPr lvl="0"/>
            <a:r>
              <a:rPr lang="nl-NL" dirty="0"/>
              <a:t> </a:t>
            </a:r>
          </a:p>
        </p:txBody>
      </p:sp>
      <p:sp>
        <p:nvSpPr>
          <p:cNvPr id="10" name="Tijdelijke aanduiding voor tekst 3">
            <a:extLst>
              <a:ext uri="{FF2B5EF4-FFF2-40B4-BE49-F238E27FC236}">
                <a16:creationId xmlns:a16="http://schemas.microsoft.com/office/drawing/2014/main" id="{F8768FEB-52E3-6453-4AE8-88ACA0040CFA}"/>
              </a:ext>
            </a:extLst>
          </p:cNvPr>
          <p:cNvSpPr>
            <a:spLocks noGrp="1"/>
          </p:cNvSpPr>
          <p:nvPr>
            <p:ph type="body" sz="quarter" idx="49" hasCustomPrompt="1"/>
          </p:nvPr>
        </p:nvSpPr>
        <p:spPr>
          <a:xfrm>
            <a:off x="583407" y="3620749"/>
            <a:ext cx="252000" cy="252000"/>
          </a:xfrm>
          <a:prstGeom prst="plus">
            <a:avLst>
              <a:gd name="adj" fmla="val 46268"/>
            </a:avLst>
          </a:prstGeom>
          <a:solidFill>
            <a:schemeClr val="accent5"/>
          </a:solidFill>
        </p:spPr>
        <p:txBody>
          <a:bodyPr/>
          <a:lstStyle>
            <a:lvl1pPr marL="0" indent="0">
              <a:buNone/>
              <a:defRPr sz="100">
                <a:solidFill>
                  <a:schemeClr val="accent3">
                    <a:alpha val="0"/>
                  </a:schemeClr>
                </a:solidFill>
              </a:defRPr>
            </a:lvl1pPr>
          </a:lstStyle>
          <a:p>
            <a:pPr lvl="0"/>
            <a:r>
              <a:rPr lang="nl-NL" dirty="0"/>
              <a:t> </a:t>
            </a:r>
          </a:p>
        </p:txBody>
      </p:sp>
      <p:sp>
        <p:nvSpPr>
          <p:cNvPr id="11" name="Tijdelijke aanduiding voor tekst 3">
            <a:extLst>
              <a:ext uri="{FF2B5EF4-FFF2-40B4-BE49-F238E27FC236}">
                <a16:creationId xmlns:a16="http://schemas.microsoft.com/office/drawing/2014/main" id="{FEE9386C-9AFE-1311-E9AF-19CDEE83438F}"/>
              </a:ext>
            </a:extLst>
          </p:cNvPr>
          <p:cNvSpPr>
            <a:spLocks noGrp="1"/>
          </p:cNvSpPr>
          <p:nvPr>
            <p:ph type="body" sz="quarter" idx="50" hasCustomPrompt="1"/>
          </p:nvPr>
        </p:nvSpPr>
        <p:spPr>
          <a:xfrm>
            <a:off x="583407" y="4569261"/>
            <a:ext cx="252000" cy="252000"/>
          </a:xfrm>
          <a:prstGeom prst="plus">
            <a:avLst>
              <a:gd name="adj" fmla="val 46268"/>
            </a:avLst>
          </a:prstGeom>
          <a:solidFill>
            <a:schemeClr val="accent5"/>
          </a:solidFill>
        </p:spPr>
        <p:txBody>
          <a:bodyPr/>
          <a:lstStyle>
            <a:lvl1pPr marL="0" indent="0">
              <a:buNone/>
              <a:defRPr sz="100">
                <a:solidFill>
                  <a:schemeClr val="accent3">
                    <a:alpha val="0"/>
                  </a:schemeClr>
                </a:solidFill>
              </a:defRPr>
            </a:lvl1pPr>
          </a:lstStyle>
          <a:p>
            <a:pPr lvl="0"/>
            <a:r>
              <a:rPr lang="nl-NL" dirty="0"/>
              <a:t> </a:t>
            </a:r>
          </a:p>
        </p:txBody>
      </p:sp>
      <p:sp>
        <p:nvSpPr>
          <p:cNvPr id="12" name="Tijdelijke aanduiding voor tekst 3">
            <a:extLst>
              <a:ext uri="{FF2B5EF4-FFF2-40B4-BE49-F238E27FC236}">
                <a16:creationId xmlns:a16="http://schemas.microsoft.com/office/drawing/2014/main" id="{EB082C70-9D23-DF9E-465D-371932DECCB7}"/>
              </a:ext>
            </a:extLst>
          </p:cNvPr>
          <p:cNvSpPr>
            <a:spLocks noGrp="1"/>
          </p:cNvSpPr>
          <p:nvPr>
            <p:ph type="body" sz="quarter" idx="51" hasCustomPrompt="1"/>
          </p:nvPr>
        </p:nvSpPr>
        <p:spPr>
          <a:xfrm>
            <a:off x="583407" y="5514750"/>
            <a:ext cx="252000" cy="252000"/>
          </a:xfrm>
          <a:prstGeom prst="plus">
            <a:avLst>
              <a:gd name="adj" fmla="val 46268"/>
            </a:avLst>
          </a:prstGeom>
          <a:solidFill>
            <a:schemeClr val="accent5"/>
          </a:solidFill>
        </p:spPr>
        <p:txBody>
          <a:bodyPr/>
          <a:lstStyle>
            <a:lvl1pPr marL="0" indent="0">
              <a:buNone/>
              <a:defRPr sz="100">
                <a:solidFill>
                  <a:schemeClr val="accent3">
                    <a:alpha val="0"/>
                  </a:schemeClr>
                </a:solidFill>
              </a:defRPr>
            </a:lvl1pPr>
          </a:lstStyle>
          <a:p>
            <a:pPr lvl="0"/>
            <a:r>
              <a:rPr lang="nl-NL" dirty="0"/>
              <a:t> </a:t>
            </a:r>
          </a:p>
        </p:txBody>
      </p:sp>
      <p:sp>
        <p:nvSpPr>
          <p:cNvPr id="13" name="Tijdelijke aanduiding voor tekst 3">
            <a:extLst>
              <a:ext uri="{FF2B5EF4-FFF2-40B4-BE49-F238E27FC236}">
                <a16:creationId xmlns:a16="http://schemas.microsoft.com/office/drawing/2014/main" id="{BC9D80B6-7AE8-2619-5F42-27260087BE5C}"/>
              </a:ext>
            </a:extLst>
          </p:cNvPr>
          <p:cNvSpPr>
            <a:spLocks noGrp="1"/>
          </p:cNvSpPr>
          <p:nvPr>
            <p:ph type="body" sz="quarter" idx="52" hasCustomPrompt="1"/>
          </p:nvPr>
        </p:nvSpPr>
        <p:spPr>
          <a:xfrm>
            <a:off x="6096000" y="1732794"/>
            <a:ext cx="252000" cy="252000"/>
          </a:xfrm>
          <a:prstGeom prst="plus">
            <a:avLst>
              <a:gd name="adj" fmla="val 46268"/>
            </a:avLst>
          </a:prstGeom>
          <a:solidFill>
            <a:schemeClr val="accent5"/>
          </a:solidFill>
        </p:spPr>
        <p:txBody>
          <a:bodyPr/>
          <a:lstStyle>
            <a:lvl1pPr marL="0" indent="0">
              <a:buNone/>
              <a:defRPr sz="100">
                <a:solidFill>
                  <a:schemeClr val="accent3">
                    <a:alpha val="0"/>
                  </a:schemeClr>
                </a:solidFill>
              </a:defRPr>
            </a:lvl1pPr>
          </a:lstStyle>
          <a:p>
            <a:pPr lvl="0"/>
            <a:r>
              <a:rPr lang="nl-NL" dirty="0"/>
              <a:t> </a:t>
            </a:r>
          </a:p>
        </p:txBody>
      </p:sp>
      <p:sp>
        <p:nvSpPr>
          <p:cNvPr id="14" name="Tijdelijke aanduiding voor tekst 3">
            <a:extLst>
              <a:ext uri="{FF2B5EF4-FFF2-40B4-BE49-F238E27FC236}">
                <a16:creationId xmlns:a16="http://schemas.microsoft.com/office/drawing/2014/main" id="{8015389D-8B51-7CED-6A15-ACEE635C2961}"/>
              </a:ext>
            </a:extLst>
          </p:cNvPr>
          <p:cNvSpPr>
            <a:spLocks noGrp="1"/>
          </p:cNvSpPr>
          <p:nvPr>
            <p:ph type="body" sz="quarter" idx="53" hasCustomPrompt="1"/>
          </p:nvPr>
        </p:nvSpPr>
        <p:spPr>
          <a:xfrm>
            <a:off x="6096000" y="2678283"/>
            <a:ext cx="252000" cy="252000"/>
          </a:xfrm>
          <a:prstGeom prst="plus">
            <a:avLst>
              <a:gd name="adj" fmla="val 46268"/>
            </a:avLst>
          </a:prstGeom>
          <a:solidFill>
            <a:schemeClr val="accent5"/>
          </a:solidFill>
        </p:spPr>
        <p:txBody>
          <a:bodyPr/>
          <a:lstStyle>
            <a:lvl1pPr marL="0" indent="0">
              <a:buNone/>
              <a:defRPr sz="100">
                <a:solidFill>
                  <a:schemeClr val="accent3">
                    <a:alpha val="0"/>
                  </a:schemeClr>
                </a:solidFill>
              </a:defRPr>
            </a:lvl1pPr>
          </a:lstStyle>
          <a:p>
            <a:pPr lvl="0"/>
            <a:r>
              <a:rPr lang="nl-NL" dirty="0"/>
              <a:t> </a:t>
            </a:r>
          </a:p>
        </p:txBody>
      </p:sp>
      <p:sp>
        <p:nvSpPr>
          <p:cNvPr id="15" name="Tijdelijke aanduiding voor tekst 3">
            <a:extLst>
              <a:ext uri="{FF2B5EF4-FFF2-40B4-BE49-F238E27FC236}">
                <a16:creationId xmlns:a16="http://schemas.microsoft.com/office/drawing/2014/main" id="{3ED1F643-3292-36FE-2F56-CDC920062732}"/>
              </a:ext>
            </a:extLst>
          </p:cNvPr>
          <p:cNvSpPr>
            <a:spLocks noGrp="1"/>
          </p:cNvSpPr>
          <p:nvPr>
            <p:ph type="body" sz="quarter" idx="54" hasCustomPrompt="1"/>
          </p:nvPr>
        </p:nvSpPr>
        <p:spPr>
          <a:xfrm>
            <a:off x="6096000" y="3620749"/>
            <a:ext cx="252000" cy="252000"/>
          </a:xfrm>
          <a:prstGeom prst="plus">
            <a:avLst>
              <a:gd name="adj" fmla="val 46268"/>
            </a:avLst>
          </a:prstGeom>
          <a:solidFill>
            <a:schemeClr val="accent5"/>
          </a:solidFill>
        </p:spPr>
        <p:txBody>
          <a:bodyPr/>
          <a:lstStyle>
            <a:lvl1pPr marL="0" indent="0">
              <a:buNone/>
              <a:defRPr sz="100">
                <a:solidFill>
                  <a:schemeClr val="accent3">
                    <a:alpha val="0"/>
                  </a:schemeClr>
                </a:solidFill>
              </a:defRPr>
            </a:lvl1pPr>
          </a:lstStyle>
          <a:p>
            <a:pPr lvl="0"/>
            <a:r>
              <a:rPr lang="nl-NL" dirty="0"/>
              <a:t> </a:t>
            </a:r>
          </a:p>
        </p:txBody>
      </p:sp>
      <p:sp>
        <p:nvSpPr>
          <p:cNvPr id="16" name="Tijdelijke aanduiding voor tekst 3">
            <a:extLst>
              <a:ext uri="{FF2B5EF4-FFF2-40B4-BE49-F238E27FC236}">
                <a16:creationId xmlns:a16="http://schemas.microsoft.com/office/drawing/2014/main" id="{DBBDCC83-D923-5EC3-81E2-2133AF122E8A}"/>
              </a:ext>
            </a:extLst>
          </p:cNvPr>
          <p:cNvSpPr>
            <a:spLocks noGrp="1"/>
          </p:cNvSpPr>
          <p:nvPr>
            <p:ph type="body" sz="quarter" idx="55" hasCustomPrompt="1"/>
          </p:nvPr>
        </p:nvSpPr>
        <p:spPr>
          <a:xfrm>
            <a:off x="6096000" y="4569261"/>
            <a:ext cx="252000" cy="252000"/>
          </a:xfrm>
          <a:prstGeom prst="plus">
            <a:avLst>
              <a:gd name="adj" fmla="val 46268"/>
            </a:avLst>
          </a:prstGeom>
          <a:solidFill>
            <a:schemeClr val="accent5"/>
          </a:solidFill>
        </p:spPr>
        <p:txBody>
          <a:bodyPr/>
          <a:lstStyle>
            <a:lvl1pPr marL="0" indent="0">
              <a:buNone/>
              <a:defRPr sz="100">
                <a:solidFill>
                  <a:schemeClr val="accent3">
                    <a:alpha val="0"/>
                  </a:schemeClr>
                </a:solidFill>
              </a:defRPr>
            </a:lvl1pPr>
          </a:lstStyle>
          <a:p>
            <a:pPr lvl="0"/>
            <a:r>
              <a:rPr lang="nl-NL" dirty="0"/>
              <a:t> </a:t>
            </a:r>
          </a:p>
        </p:txBody>
      </p:sp>
      <p:sp>
        <p:nvSpPr>
          <p:cNvPr id="17" name="Tijdelijke aanduiding voor tekst 3">
            <a:extLst>
              <a:ext uri="{FF2B5EF4-FFF2-40B4-BE49-F238E27FC236}">
                <a16:creationId xmlns:a16="http://schemas.microsoft.com/office/drawing/2014/main" id="{AFFF99CF-4FF5-C31E-A5BE-46F086805182}"/>
              </a:ext>
            </a:extLst>
          </p:cNvPr>
          <p:cNvSpPr>
            <a:spLocks noGrp="1"/>
          </p:cNvSpPr>
          <p:nvPr>
            <p:ph type="body" sz="quarter" idx="56" hasCustomPrompt="1"/>
          </p:nvPr>
        </p:nvSpPr>
        <p:spPr>
          <a:xfrm>
            <a:off x="6096000" y="5514750"/>
            <a:ext cx="252000" cy="252000"/>
          </a:xfrm>
          <a:prstGeom prst="plus">
            <a:avLst>
              <a:gd name="adj" fmla="val 46268"/>
            </a:avLst>
          </a:prstGeom>
          <a:solidFill>
            <a:schemeClr val="accent5"/>
          </a:solidFill>
        </p:spPr>
        <p:txBody>
          <a:bodyPr/>
          <a:lstStyle>
            <a:lvl1pPr marL="0" indent="0">
              <a:buNone/>
              <a:defRPr sz="100">
                <a:solidFill>
                  <a:schemeClr val="accent3">
                    <a:alpha val="0"/>
                  </a:schemeClr>
                </a:solidFill>
              </a:defRPr>
            </a:lvl1pPr>
          </a:lstStyle>
          <a:p>
            <a:pPr lvl="0"/>
            <a:r>
              <a:rPr lang="nl-NL" dirty="0"/>
              <a:t> </a:t>
            </a:r>
          </a:p>
        </p:txBody>
      </p:sp>
    </p:spTree>
    <p:extLst>
      <p:ext uri="{BB962C8B-B14F-4D97-AF65-F5344CB8AC3E}">
        <p14:creationId xmlns:p14="http://schemas.microsoft.com/office/powerpoint/2010/main" val="157154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90"/>
                                          </p:val>
                                        </p:tav>
                                        <p:tav tm="100000">
                                          <p:val>
                                            <p:fltVal val="0"/>
                                          </p:val>
                                        </p:tav>
                                      </p:tavLst>
                                    </p:anim>
                                    <p:animEffect transition="in" filter="fade">
                                      <p:cBhvr>
                                        <p:cTn id="10" dur="5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 calcmode="lin" valueType="num">
                                      <p:cBhvr>
                                        <p:cTn id="15" dur="500" fill="hold"/>
                                        <p:tgtEl>
                                          <p:spTgt spid="9"/>
                                        </p:tgtEl>
                                        <p:attrNameLst>
                                          <p:attrName>style.rotation</p:attrName>
                                        </p:attrNameLst>
                                      </p:cBhvr>
                                      <p:tavLst>
                                        <p:tav tm="0">
                                          <p:val>
                                            <p:fltVal val="90"/>
                                          </p:val>
                                        </p:tav>
                                        <p:tav tm="100000">
                                          <p:val>
                                            <p:fltVal val="0"/>
                                          </p:val>
                                        </p:tav>
                                      </p:tavLst>
                                    </p:anim>
                                    <p:animEffect transition="in" filter="fade">
                                      <p:cBhvr>
                                        <p:cTn id="16" dur="500"/>
                                        <p:tgtEl>
                                          <p:spTgt spid="9"/>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 calcmode="lin" valueType="num">
                                      <p:cBhvr>
                                        <p:cTn id="21" dur="500" fill="hold"/>
                                        <p:tgtEl>
                                          <p:spTgt spid="10"/>
                                        </p:tgtEl>
                                        <p:attrNameLst>
                                          <p:attrName>style.rotation</p:attrName>
                                        </p:attrNameLst>
                                      </p:cBhvr>
                                      <p:tavLst>
                                        <p:tav tm="0">
                                          <p:val>
                                            <p:fltVal val="90"/>
                                          </p:val>
                                        </p:tav>
                                        <p:tav tm="100000">
                                          <p:val>
                                            <p:fltVal val="0"/>
                                          </p:val>
                                        </p:tav>
                                      </p:tavLst>
                                    </p:anim>
                                    <p:animEffect transition="in" filter="fade">
                                      <p:cBhvr>
                                        <p:cTn id="22" dur="500"/>
                                        <p:tgtEl>
                                          <p:spTgt spid="10"/>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 calcmode="lin" valueType="num">
                                      <p:cBhvr>
                                        <p:cTn id="27" dur="500" fill="hold"/>
                                        <p:tgtEl>
                                          <p:spTgt spid="11"/>
                                        </p:tgtEl>
                                        <p:attrNameLst>
                                          <p:attrName>style.rotation</p:attrName>
                                        </p:attrNameLst>
                                      </p:cBhvr>
                                      <p:tavLst>
                                        <p:tav tm="0">
                                          <p:val>
                                            <p:fltVal val="90"/>
                                          </p:val>
                                        </p:tav>
                                        <p:tav tm="100000">
                                          <p:val>
                                            <p:fltVal val="0"/>
                                          </p:val>
                                        </p:tav>
                                      </p:tavLst>
                                    </p:anim>
                                    <p:animEffect transition="in" filter="fade">
                                      <p:cBhvr>
                                        <p:cTn id="28" dur="500"/>
                                        <p:tgtEl>
                                          <p:spTgt spid="11"/>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 calcmode="lin" valueType="num">
                                      <p:cBhvr>
                                        <p:cTn id="33" dur="500" fill="hold"/>
                                        <p:tgtEl>
                                          <p:spTgt spid="12"/>
                                        </p:tgtEl>
                                        <p:attrNameLst>
                                          <p:attrName>style.rotation</p:attrName>
                                        </p:attrNameLst>
                                      </p:cBhvr>
                                      <p:tavLst>
                                        <p:tav tm="0">
                                          <p:val>
                                            <p:fltVal val="90"/>
                                          </p:val>
                                        </p:tav>
                                        <p:tav tm="100000">
                                          <p:val>
                                            <p:fltVal val="0"/>
                                          </p:val>
                                        </p:tav>
                                      </p:tavLst>
                                    </p:anim>
                                    <p:animEffect transition="in" filter="fade">
                                      <p:cBhvr>
                                        <p:cTn id="34" dur="500"/>
                                        <p:tgtEl>
                                          <p:spTgt spid="12"/>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 calcmode="lin" valueType="num">
                                      <p:cBhvr>
                                        <p:cTn id="39" dur="500" fill="hold"/>
                                        <p:tgtEl>
                                          <p:spTgt spid="13"/>
                                        </p:tgtEl>
                                        <p:attrNameLst>
                                          <p:attrName>style.rotation</p:attrName>
                                        </p:attrNameLst>
                                      </p:cBhvr>
                                      <p:tavLst>
                                        <p:tav tm="0">
                                          <p:val>
                                            <p:fltVal val="90"/>
                                          </p:val>
                                        </p:tav>
                                        <p:tav tm="100000">
                                          <p:val>
                                            <p:fltVal val="0"/>
                                          </p:val>
                                        </p:tav>
                                      </p:tavLst>
                                    </p:anim>
                                    <p:animEffect transition="in" filter="fade">
                                      <p:cBhvr>
                                        <p:cTn id="40" dur="500"/>
                                        <p:tgtEl>
                                          <p:spTgt spid="13"/>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 calcmode="lin" valueType="num">
                                      <p:cBhvr>
                                        <p:cTn id="45" dur="500" fill="hold"/>
                                        <p:tgtEl>
                                          <p:spTgt spid="14"/>
                                        </p:tgtEl>
                                        <p:attrNameLst>
                                          <p:attrName>style.rotation</p:attrName>
                                        </p:attrNameLst>
                                      </p:cBhvr>
                                      <p:tavLst>
                                        <p:tav tm="0">
                                          <p:val>
                                            <p:fltVal val="90"/>
                                          </p:val>
                                        </p:tav>
                                        <p:tav tm="100000">
                                          <p:val>
                                            <p:fltVal val="0"/>
                                          </p:val>
                                        </p:tav>
                                      </p:tavLst>
                                    </p:anim>
                                    <p:animEffect transition="in" filter="fade">
                                      <p:cBhvr>
                                        <p:cTn id="46" dur="500"/>
                                        <p:tgtEl>
                                          <p:spTgt spid="14"/>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 calcmode="lin" valueType="num">
                                      <p:cBhvr>
                                        <p:cTn id="51" dur="500" fill="hold"/>
                                        <p:tgtEl>
                                          <p:spTgt spid="15"/>
                                        </p:tgtEl>
                                        <p:attrNameLst>
                                          <p:attrName>style.rotation</p:attrName>
                                        </p:attrNameLst>
                                      </p:cBhvr>
                                      <p:tavLst>
                                        <p:tav tm="0">
                                          <p:val>
                                            <p:fltVal val="90"/>
                                          </p:val>
                                        </p:tav>
                                        <p:tav tm="100000">
                                          <p:val>
                                            <p:fltVal val="0"/>
                                          </p:val>
                                        </p:tav>
                                      </p:tavLst>
                                    </p:anim>
                                    <p:animEffect transition="in" filter="fade">
                                      <p:cBhvr>
                                        <p:cTn id="52" dur="500"/>
                                        <p:tgtEl>
                                          <p:spTgt spid="15"/>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 calcmode="lin" valueType="num">
                                      <p:cBhvr>
                                        <p:cTn id="57" dur="500" fill="hold"/>
                                        <p:tgtEl>
                                          <p:spTgt spid="16"/>
                                        </p:tgtEl>
                                        <p:attrNameLst>
                                          <p:attrName>style.rotation</p:attrName>
                                        </p:attrNameLst>
                                      </p:cBhvr>
                                      <p:tavLst>
                                        <p:tav tm="0">
                                          <p:val>
                                            <p:fltVal val="90"/>
                                          </p:val>
                                        </p:tav>
                                        <p:tav tm="100000">
                                          <p:val>
                                            <p:fltVal val="0"/>
                                          </p:val>
                                        </p:tav>
                                      </p:tavLst>
                                    </p:anim>
                                    <p:animEffect transition="in" filter="fade">
                                      <p:cBhvr>
                                        <p:cTn id="58" dur="500"/>
                                        <p:tgtEl>
                                          <p:spTgt spid="16"/>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500" fill="hold"/>
                                        <p:tgtEl>
                                          <p:spTgt spid="17"/>
                                        </p:tgtEl>
                                        <p:attrNameLst>
                                          <p:attrName>ppt_w</p:attrName>
                                        </p:attrNameLst>
                                      </p:cBhvr>
                                      <p:tavLst>
                                        <p:tav tm="0">
                                          <p:val>
                                            <p:fltVal val="0"/>
                                          </p:val>
                                        </p:tav>
                                        <p:tav tm="100000">
                                          <p:val>
                                            <p:strVal val="#ppt_w"/>
                                          </p:val>
                                        </p:tav>
                                      </p:tavLst>
                                    </p:anim>
                                    <p:anim calcmode="lin" valueType="num">
                                      <p:cBhvr>
                                        <p:cTn id="62" dur="500" fill="hold"/>
                                        <p:tgtEl>
                                          <p:spTgt spid="17"/>
                                        </p:tgtEl>
                                        <p:attrNameLst>
                                          <p:attrName>ppt_h</p:attrName>
                                        </p:attrNameLst>
                                      </p:cBhvr>
                                      <p:tavLst>
                                        <p:tav tm="0">
                                          <p:val>
                                            <p:fltVal val="0"/>
                                          </p:val>
                                        </p:tav>
                                        <p:tav tm="100000">
                                          <p:val>
                                            <p:strVal val="#ppt_h"/>
                                          </p:val>
                                        </p:tav>
                                      </p:tavLst>
                                    </p:anim>
                                    <p:anim calcmode="lin" valueType="num">
                                      <p:cBhvr>
                                        <p:cTn id="63" dur="500" fill="hold"/>
                                        <p:tgtEl>
                                          <p:spTgt spid="17"/>
                                        </p:tgtEl>
                                        <p:attrNameLst>
                                          <p:attrName>style.rotation</p:attrName>
                                        </p:attrNameLst>
                                      </p:cBhvr>
                                      <p:tavLst>
                                        <p:tav tm="0">
                                          <p:val>
                                            <p:fltVal val="90"/>
                                          </p:val>
                                        </p:tav>
                                        <p:tav tm="100000">
                                          <p:val>
                                            <p:fltVal val="0"/>
                                          </p:val>
                                        </p:tav>
                                      </p:tavLst>
                                    </p:anim>
                                    <p:animEffect transition="in" filter="fade">
                                      <p:cBhvr>
                                        <p:cTn id="64" dur="500"/>
                                        <p:tgtEl>
                                          <p:spTgt spid="17"/>
                                        </p:tgtEl>
                                      </p:cBhvr>
                                    </p:animEffect>
                                  </p:childTnLst>
                                </p:cTn>
                              </p:par>
                              <p:par>
                                <p:cTn id="65" presetID="10" presetClass="entr" presetSubtype="0" fill="hold" grpId="0" nodeType="withEffect">
                                  <p:stCondLst>
                                    <p:cond delay="500"/>
                                  </p:stCondLst>
                                  <p:childTnLst>
                                    <p:set>
                                      <p:cBhvr>
                                        <p:cTn id="66" dur="1" fill="hold">
                                          <p:stCondLst>
                                            <p:cond delay="0"/>
                                          </p:stCondLst>
                                        </p:cTn>
                                        <p:tgtEl>
                                          <p:spTgt spid="3"/>
                                        </p:tgtEl>
                                        <p:attrNameLst>
                                          <p:attrName>style.visibility</p:attrName>
                                        </p:attrNameLst>
                                      </p:cBhvr>
                                      <p:to>
                                        <p:strVal val="visible"/>
                                      </p:to>
                                    </p:set>
                                    <p:animEffect transition="in" filter="fade">
                                      <p:cBhvr>
                                        <p:cTn id="67" dur="500"/>
                                        <p:tgtEl>
                                          <p:spTgt spid="3"/>
                                        </p:tgtEl>
                                      </p:cBhvr>
                                    </p:animEffect>
                                  </p:childTnLst>
                                </p:cTn>
                              </p:par>
                              <p:par>
                                <p:cTn id="68" presetID="10" presetClass="entr" presetSubtype="0" fill="hold" grpId="0" nodeType="withEffect">
                                  <p:stCondLst>
                                    <p:cond delay="500"/>
                                  </p:stCondLst>
                                  <p:childTnLst>
                                    <p:set>
                                      <p:cBhvr>
                                        <p:cTn id="69" dur="1" fill="hold">
                                          <p:stCondLst>
                                            <p:cond delay="0"/>
                                          </p:stCondLst>
                                        </p:cTn>
                                        <p:tgtEl>
                                          <p:spTgt spid="75"/>
                                        </p:tgtEl>
                                        <p:attrNameLst>
                                          <p:attrName>style.visibility</p:attrName>
                                        </p:attrNameLst>
                                      </p:cBhvr>
                                      <p:to>
                                        <p:strVal val="visible"/>
                                      </p:to>
                                    </p:set>
                                    <p:animEffect transition="in" filter="fade">
                                      <p:cBhvr>
                                        <p:cTn id="70" dur="500"/>
                                        <p:tgtEl>
                                          <p:spTgt spid="75"/>
                                        </p:tgtEl>
                                      </p:cBhvr>
                                    </p:animEffect>
                                  </p:childTnLst>
                                </p:cTn>
                              </p:par>
                              <p:par>
                                <p:cTn id="71" presetID="10" presetClass="entr" presetSubtype="0" fill="hold" grpId="0" nodeType="withEffect">
                                  <p:stCondLst>
                                    <p:cond delay="50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par>
                                <p:cTn id="74" presetID="10" presetClass="entr" presetSubtype="0" fill="hold" grpId="0" nodeType="withEffect">
                                  <p:stCondLst>
                                    <p:cond delay="500"/>
                                  </p:stCondLst>
                                  <p:childTnLst>
                                    <p:set>
                                      <p:cBhvr>
                                        <p:cTn id="75" dur="1" fill="hold">
                                          <p:stCondLst>
                                            <p:cond delay="0"/>
                                          </p:stCondLst>
                                        </p:cTn>
                                        <p:tgtEl>
                                          <p:spTgt spid="77"/>
                                        </p:tgtEl>
                                        <p:attrNameLst>
                                          <p:attrName>style.visibility</p:attrName>
                                        </p:attrNameLst>
                                      </p:cBhvr>
                                      <p:to>
                                        <p:strVal val="visible"/>
                                      </p:to>
                                    </p:set>
                                    <p:animEffect transition="in" filter="fade">
                                      <p:cBhvr>
                                        <p:cTn id="76" dur="500"/>
                                        <p:tgtEl>
                                          <p:spTgt spid="77"/>
                                        </p:tgtEl>
                                      </p:cBhvr>
                                    </p:animEffect>
                                  </p:childTnLst>
                                </p:cTn>
                              </p:par>
                              <p:par>
                                <p:cTn id="77" presetID="10" presetClass="entr" presetSubtype="0" fill="hold" grpId="0" nodeType="withEffect">
                                  <p:stCondLst>
                                    <p:cond delay="500"/>
                                  </p:stCondLst>
                                  <p:childTnLst>
                                    <p:set>
                                      <p:cBhvr>
                                        <p:cTn id="78" dur="1" fill="hold">
                                          <p:stCondLst>
                                            <p:cond delay="0"/>
                                          </p:stCondLst>
                                        </p:cTn>
                                        <p:tgtEl>
                                          <p:spTgt spid="78"/>
                                        </p:tgtEl>
                                        <p:attrNameLst>
                                          <p:attrName>style.visibility</p:attrName>
                                        </p:attrNameLst>
                                      </p:cBhvr>
                                      <p:to>
                                        <p:strVal val="visible"/>
                                      </p:to>
                                    </p:set>
                                    <p:animEffect transition="in" filter="fade">
                                      <p:cBhvr>
                                        <p:cTn id="79" dur="500"/>
                                        <p:tgtEl>
                                          <p:spTgt spid="78"/>
                                        </p:tgtEl>
                                      </p:cBhvr>
                                    </p:animEffect>
                                  </p:childTnLst>
                                </p:cTn>
                              </p:par>
                              <p:par>
                                <p:cTn id="80" presetID="10" presetClass="entr" presetSubtype="0" fill="hold" grpId="0" nodeType="withEffect">
                                  <p:stCondLst>
                                    <p:cond delay="500"/>
                                  </p:stCondLst>
                                  <p:childTnLst>
                                    <p:set>
                                      <p:cBhvr>
                                        <p:cTn id="81" dur="1" fill="hold">
                                          <p:stCondLst>
                                            <p:cond delay="0"/>
                                          </p:stCondLst>
                                        </p:cTn>
                                        <p:tgtEl>
                                          <p:spTgt spid="79"/>
                                        </p:tgtEl>
                                        <p:attrNameLst>
                                          <p:attrName>style.visibility</p:attrName>
                                        </p:attrNameLst>
                                      </p:cBhvr>
                                      <p:to>
                                        <p:strVal val="visible"/>
                                      </p:to>
                                    </p:set>
                                    <p:animEffect transition="in" filter="fade">
                                      <p:cBhvr>
                                        <p:cTn id="82" dur="500"/>
                                        <p:tgtEl>
                                          <p:spTgt spid="79"/>
                                        </p:tgtEl>
                                      </p:cBhvr>
                                    </p:animEffect>
                                  </p:childTnLst>
                                </p:cTn>
                              </p:par>
                              <p:par>
                                <p:cTn id="83" presetID="10" presetClass="entr" presetSubtype="0" fill="hold" grpId="0" nodeType="withEffect">
                                  <p:stCondLst>
                                    <p:cond delay="500"/>
                                  </p:stCondLst>
                                  <p:childTnLst>
                                    <p:set>
                                      <p:cBhvr>
                                        <p:cTn id="84" dur="1" fill="hold">
                                          <p:stCondLst>
                                            <p:cond delay="0"/>
                                          </p:stCondLst>
                                        </p:cTn>
                                        <p:tgtEl>
                                          <p:spTgt spid="80"/>
                                        </p:tgtEl>
                                        <p:attrNameLst>
                                          <p:attrName>style.visibility</p:attrName>
                                        </p:attrNameLst>
                                      </p:cBhvr>
                                      <p:to>
                                        <p:strVal val="visible"/>
                                      </p:to>
                                    </p:set>
                                    <p:animEffect transition="in" filter="fade">
                                      <p:cBhvr>
                                        <p:cTn id="85" dur="500"/>
                                        <p:tgtEl>
                                          <p:spTgt spid="80"/>
                                        </p:tgtEl>
                                      </p:cBhvr>
                                    </p:animEffect>
                                  </p:childTnLst>
                                </p:cTn>
                              </p:par>
                              <p:par>
                                <p:cTn id="86" presetID="10" presetClass="entr" presetSubtype="0" fill="hold" grpId="0" nodeType="withEffect">
                                  <p:stCondLst>
                                    <p:cond delay="500"/>
                                  </p:stCondLst>
                                  <p:childTnLst>
                                    <p:set>
                                      <p:cBhvr>
                                        <p:cTn id="87" dur="1" fill="hold">
                                          <p:stCondLst>
                                            <p:cond delay="0"/>
                                          </p:stCondLst>
                                        </p:cTn>
                                        <p:tgtEl>
                                          <p:spTgt spid="81"/>
                                        </p:tgtEl>
                                        <p:attrNameLst>
                                          <p:attrName>style.visibility</p:attrName>
                                        </p:attrNameLst>
                                      </p:cBhvr>
                                      <p:to>
                                        <p:strVal val="visible"/>
                                      </p:to>
                                    </p:set>
                                    <p:animEffect transition="in" filter="fade">
                                      <p:cBhvr>
                                        <p:cTn id="88" dur="500"/>
                                        <p:tgtEl>
                                          <p:spTgt spid="81"/>
                                        </p:tgtEl>
                                      </p:cBhvr>
                                    </p:animEffect>
                                  </p:childTnLst>
                                </p:cTn>
                              </p:par>
                              <p:par>
                                <p:cTn id="89" presetID="10" presetClass="entr" presetSubtype="0" fill="hold" grpId="0" nodeType="withEffect">
                                  <p:stCondLst>
                                    <p:cond delay="500"/>
                                  </p:stCondLst>
                                  <p:childTnLst>
                                    <p:set>
                                      <p:cBhvr>
                                        <p:cTn id="90" dur="1" fill="hold">
                                          <p:stCondLst>
                                            <p:cond delay="0"/>
                                          </p:stCondLst>
                                        </p:cTn>
                                        <p:tgtEl>
                                          <p:spTgt spid="82"/>
                                        </p:tgtEl>
                                        <p:attrNameLst>
                                          <p:attrName>style.visibility</p:attrName>
                                        </p:attrNameLst>
                                      </p:cBhvr>
                                      <p:to>
                                        <p:strVal val="visible"/>
                                      </p:to>
                                    </p:set>
                                    <p:animEffect transition="in" filter="fade">
                                      <p:cBhvr>
                                        <p:cTn id="91" dur="500"/>
                                        <p:tgtEl>
                                          <p:spTgt spid="82"/>
                                        </p:tgtEl>
                                      </p:cBhvr>
                                    </p:animEffect>
                                  </p:childTnLst>
                                </p:cTn>
                              </p:par>
                              <p:par>
                                <p:cTn id="92" presetID="10" presetClass="entr" presetSubtype="0" fill="hold" grpId="0" nodeType="withEffect">
                                  <p:stCondLst>
                                    <p:cond delay="500"/>
                                  </p:stCondLst>
                                  <p:childTnLst>
                                    <p:set>
                                      <p:cBhvr>
                                        <p:cTn id="93" dur="1" fill="hold">
                                          <p:stCondLst>
                                            <p:cond delay="0"/>
                                          </p:stCondLst>
                                        </p:cTn>
                                        <p:tgtEl>
                                          <p:spTgt spid="83"/>
                                        </p:tgtEl>
                                        <p:attrNameLst>
                                          <p:attrName>style.visibility</p:attrName>
                                        </p:attrNameLst>
                                      </p:cBhvr>
                                      <p:to>
                                        <p:strVal val="visible"/>
                                      </p:to>
                                    </p:set>
                                    <p:animEffect transition="in" filter="fade">
                                      <p:cBhvr>
                                        <p:cTn id="94"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10" presetClass="entr" presetSubtype="0" fill="hold" nodeType="withEffect">
                  <p:stCondLst>
                    <p:cond delay="5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75" grpId="0">
        <p:tmplLst>
          <p:tmpl>
            <p:tnLst>
              <p:par>
                <p:cTn presetID="10" presetClass="entr" presetSubtype="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p:tmplLst>
          <p:tmpl>
            <p:tnLst>
              <p:par>
                <p:cTn presetID="10" presetClass="entr" presetSubtype="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77" grpId="0">
        <p:tmplLst>
          <p:tmpl>
            <p:tnLst>
              <p:par>
                <p:cTn presetID="10" presetClass="entr" presetSubtype="0" fill="hold" nodeType="withEffect">
                  <p:stCondLst>
                    <p:cond delay="500"/>
                  </p:stCondLst>
                  <p:childTnLst>
                    <p:set>
                      <p:cBhvr>
                        <p:cTn dur="1" fill="hold">
                          <p:stCondLst>
                            <p:cond delay="0"/>
                          </p:stCondLst>
                        </p:cTn>
                        <p:tgtEl>
                          <p:spTgt spid="77"/>
                        </p:tgtEl>
                        <p:attrNameLst>
                          <p:attrName>style.visibility</p:attrName>
                        </p:attrNameLst>
                      </p:cBhvr>
                      <p:to>
                        <p:strVal val="visible"/>
                      </p:to>
                    </p:set>
                    <p:animEffect transition="in" filter="fade">
                      <p:cBhvr>
                        <p:cTn dur="500"/>
                        <p:tgtEl>
                          <p:spTgt spid="77"/>
                        </p:tgtEl>
                      </p:cBhvr>
                    </p:animEffect>
                  </p:childTnLst>
                </p:cTn>
              </p:par>
            </p:tnLst>
          </p:tmpl>
        </p:tmplLst>
      </p:bldP>
      <p:bldP spid="78" grpId="0">
        <p:tmplLst>
          <p:tmpl>
            <p:tnLst>
              <p:par>
                <p:cTn presetID="10" presetClass="entr" presetSubtype="0" fill="hold" nodeType="withEffect">
                  <p:stCondLst>
                    <p:cond delay="50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childTnLst>
                </p:cTn>
              </p:par>
            </p:tnLst>
          </p:tmpl>
        </p:tmplLst>
      </p:bldP>
      <p:bldP spid="79" grpId="0">
        <p:tmplLst>
          <p:tmpl>
            <p:tnLst>
              <p:par>
                <p:cTn presetID="10" presetClass="entr" presetSubtype="0" fill="hold" nodeType="withEffect">
                  <p:stCondLst>
                    <p:cond delay="500"/>
                  </p:stCondLst>
                  <p:childTnLst>
                    <p:set>
                      <p:cBhvr>
                        <p:cTn dur="1" fill="hold">
                          <p:stCondLst>
                            <p:cond delay="0"/>
                          </p:stCondLst>
                        </p:cTn>
                        <p:tgtEl>
                          <p:spTgt spid="79"/>
                        </p:tgtEl>
                        <p:attrNameLst>
                          <p:attrName>style.visibility</p:attrName>
                        </p:attrNameLst>
                      </p:cBhvr>
                      <p:to>
                        <p:strVal val="visible"/>
                      </p:to>
                    </p:set>
                    <p:animEffect transition="in" filter="fade">
                      <p:cBhvr>
                        <p:cTn dur="500"/>
                        <p:tgtEl>
                          <p:spTgt spid="79"/>
                        </p:tgtEl>
                      </p:cBhvr>
                    </p:animEffect>
                  </p:childTnLst>
                </p:cTn>
              </p:par>
            </p:tnLst>
          </p:tmpl>
        </p:tmplLst>
      </p:bldP>
      <p:bldP spid="80" grpId="0">
        <p:tmplLst>
          <p:tmpl>
            <p:tnLst>
              <p:par>
                <p:cTn presetID="10" presetClass="entr" presetSubtype="0" fill="hold" nodeType="withEffect">
                  <p:stCondLst>
                    <p:cond delay="500"/>
                  </p:stCondLst>
                  <p:childTnLst>
                    <p:set>
                      <p:cBhvr>
                        <p:cTn dur="1" fill="hold">
                          <p:stCondLst>
                            <p:cond delay="0"/>
                          </p:stCondLst>
                        </p:cTn>
                        <p:tgtEl>
                          <p:spTgt spid="80"/>
                        </p:tgtEl>
                        <p:attrNameLst>
                          <p:attrName>style.visibility</p:attrName>
                        </p:attrNameLst>
                      </p:cBhvr>
                      <p:to>
                        <p:strVal val="visible"/>
                      </p:to>
                    </p:set>
                    <p:animEffect transition="in" filter="fade">
                      <p:cBhvr>
                        <p:cTn dur="500"/>
                        <p:tgtEl>
                          <p:spTgt spid="80"/>
                        </p:tgtEl>
                      </p:cBhvr>
                    </p:animEffect>
                  </p:childTnLst>
                </p:cTn>
              </p:par>
            </p:tnLst>
          </p:tmpl>
        </p:tmplLst>
      </p:bldP>
      <p:bldP spid="81" grpId="0">
        <p:tmplLst>
          <p:tmpl>
            <p:tnLst>
              <p:par>
                <p:cTn presetID="10" presetClass="entr" presetSubtype="0" fill="hold" nodeType="withEffect">
                  <p:stCondLst>
                    <p:cond delay="50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Lst>
      </p:bldP>
      <p:bldP spid="82" grpId="0">
        <p:tmplLst>
          <p:tmpl>
            <p:tnLst>
              <p:par>
                <p:cTn presetID="10" presetClass="entr" presetSubtype="0" fill="hold" nodeType="withEffect">
                  <p:stCondLst>
                    <p:cond delay="500"/>
                  </p:stCondLst>
                  <p:childTnLst>
                    <p:set>
                      <p:cBhvr>
                        <p:cTn dur="1" fill="hold">
                          <p:stCondLst>
                            <p:cond delay="0"/>
                          </p:stCondLst>
                        </p:cTn>
                        <p:tgtEl>
                          <p:spTgt spid="82"/>
                        </p:tgtEl>
                        <p:attrNameLst>
                          <p:attrName>style.visibility</p:attrName>
                        </p:attrNameLst>
                      </p:cBhvr>
                      <p:to>
                        <p:strVal val="visible"/>
                      </p:to>
                    </p:set>
                    <p:animEffect transition="in" filter="fade">
                      <p:cBhvr>
                        <p:cTn dur="500"/>
                        <p:tgtEl>
                          <p:spTgt spid="82"/>
                        </p:tgtEl>
                      </p:cBhvr>
                    </p:animEffect>
                  </p:childTnLst>
                </p:cTn>
              </p:par>
            </p:tnLst>
          </p:tmpl>
        </p:tmplLst>
      </p:bldP>
      <p:bldP spid="83" grpId="0">
        <p:tmplLst>
          <p:tmpl>
            <p:tnLst>
              <p:par>
                <p:cTn presetID="10" presetClass="entr" presetSubtype="0" fill="hold" nodeType="withEffect">
                  <p:stCondLst>
                    <p:cond delay="50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P spid="4" grpId="0" animBg="1">
        <p:tmplLst>
          <p:tmpl>
            <p:tnLst>
              <p:par>
                <p:cTn presetID="3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p:cTn dur="500" fill="hold"/>
                        <p:tgtEl>
                          <p:spTgt spid="4"/>
                        </p:tgtEl>
                        <p:attrNameLst>
                          <p:attrName>ppt_w</p:attrName>
                        </p:attrNameLst>
                      </p:cBhvr>
                      <p:tavLst>
                        <p:tav tm="0">
                          <p:val>
                            <p:fltVal val="0"/>
                          </p:val>
                        </p:tav>
                        <p:tav tm="100000">
                          <p:val>
                            <p:strVal val="#ppt_w"/>
                          </p:val>
                        </p:tav>
                      </p:tavLst>
                    </p:anim>
                    <p:anim calcmode="lin" valueType="num">
                      <p:cBhvr>
                        <p:cTn dur="500" fill="hold"/>
                        <p:tgtEl>
                          <p:spTgt spid="4"/>
                        </p:tgtEl>
                        <p:attrNameLst>
                          <p:attrName>ppt_h</p:attrName>
                        </p:attrNameLst>
                      </p:cBhvr>
                      <p:tavLst>
                        <p:tav tm="0">
                          <p:val>
                            <p:fltVal val="0"/>
                          </p:val>
                        </p:tav>
                        <p:tav tm="100000">
                          <p:val>
                            <p:strVal val="#ppt_h"/>
                          </p:val>
                        </p:tav>
                      </p:tavLst>
                    </p:anim>
                    <p:anim calcmode="lin" valueType="num">
                      <p:cBhvr>
                        <p:cTn dur="500" fill="hold"/>
                        <p:tgtEl>
                          <p:spTgt spid="4"/>
                        </p:tgtEl>
                        <p:attrNameLst>
                          <p:attrName>style.rotation</p:attrName>
                        </p:attrNameLst>
                      </p:cBhvr>
                      <p:tavLst>
                        <p:tav tm="0">
                          <p:val>
                            <p:fltVal val="90"/>
                          </p:val>
                        </p:tav>
                        <p:tav tm="100000">
                          <p:val>
                            <p:fltVal val="0"/>
                          </p:val>
                        </p:tav>
                      </p:tavLst>
                    </p:anim>
                    <p:animEffect transition="in" filter="fade">
                      <p:cBhvr>
                        <p:cTn dur="500"/>
                        <p:tgtEl>
                          <p:spTgt spid="4"/>
                        </p:tgtEl>
                      </p:cBhvr>
                    </p:animEffect>
                  </p:childTnLst>
                </p:cTn>
              </p:par>
            </p:tnLst>
          </p:tmpl>
        </p:tmplLst>
      </p:bldP>
      <p:bldP spid="9" grpId="0" animBg="1">
        <p:tmplLst>
          <p:tmpl>
            <p:tnLst>
              <p:par>
                <p:cTn presetID="31"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p:cTn dur="500" fill="hold"/>
                        <p:tgtEl>
                          <p:spTgt spid="9"/>
                        </p:tgtEl>
                        <p:attrNameLst>
                          <p:attrName>ppt_w</p:attrName>
                        </p:attrNameLst>
                      </p:cBhvr>
                      <p:tavLst>
                        <p:tav tm="0">
                          <p:val>
                            <p:fltVal val="0"/>
                          </p:val>
                        </p:tav>
                        <p:tav tm="100000">
                          <p:val>
                            <p:strVal val="#ppt_w"/>
                          </p:val>
                        </p:tav>
                      </p:tavLst>
                    </p:anim>
                    <p:anim calcmode="lin" valueType="num">
                      <p:cBhvr>
                        <p:cTn dur="500" fill="hold"/>
                        <p:tgtEl>
                          <p:spTgt spid="9"/>
                        </p:tgtEl>
                        <p:attrNameLst>
                          <p:attrName>ppt_h</p:attrName>
                        </p:attrNameLst>
                      </p:cBhvr>
                      <p:tavLst>
                        <p:tav tm="0">
                          <p:val>
                            <p:fltVal val="0"/>
                          </p:val>
                        </p:tav>
                        <p:tav tm="100000">
                          <p:val>
                            <p:strVal val="#ppt_h"/>
                          </p:val>
                        </p:tav>
                      </p:tavLst>
                    </p:anim>
                    <p:anim calcmode="lin" valueType="num">
                      <p:cBhvr>
                        <p:cTn dur="500" fill="hold"/>
                        <p:tgtEl>
                          <p:spTgt spid="9"/>
                        </p:tgtEl>
                        <p:attrNameLst>
                          <p:attrName>style.rotation</p:attrName>
                        </p:attrNameLst>
                      </p:cBhvr>
                      <p:tavLst>
                        <p:tav tm="0">
                          <p:val>
                            <p:fltVal val="90"/>
                          </p:val>
                        </p:tav>
                        <p:tav tm="100000">
                          <p:val>
                            <p:fltVal val="0"/>
                          </p:val>
                        </p:tav>
                      </p:tavLst>
                    </p:anim>
                    <p:animEffect transition="in" filter="fade">
                      <p:cBhvr>
                        <p:cTn dur="500"/>
                        <p:tgtEl>
                          <p:spTgt spid="9"/>
                        </p:tgtEl>
                      </p:cBhvr>
                    </p:animEffect>
                  </p:childTnLst>
                </p:cTn>
              </p:par>
            </p:tnLst>
          </p:tmpl>
        </p:tmplLst>
      </p:bldP>
      <p:bldP spid="10" grpId="0" animBg="1">
        <p:tmplLst>
          <p:tmpl>
            <p:tnLst>
              <p:par>
                <p:cTn presetID="31"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p:cTn dur="500" fill="hold"/>
                        <p:tgtEl>
                          <p:spTgt spid="10"/>
                        </p:tgtEl>
                        <p:attrNameLst>
                          <p:attrName>ppt_w</p:attrName>
                        </p:attrNameLst>
                      </p:cBhvr>
                      <p:tavLst>
                        <p:tav tm="0">
                          <p:val>
                            <p:fltVal val="0"/>
                          </p:val>
                        </p:tav>
                        <p:tav tm="100000">
                          <p:val>
                            <p:strVal val="#ppt_w"/>
                          </p:val>
                        </p:tav>
                      </p:tavLst>
                    </p:anim>
                    <p:anim calcmode="lin" valueType="num">
                      <p:cBhvr>
                        <p:cTn dur="500" fill="hold"/>
                        <p:tgtEl>
                          <p:spTgt spid="10"/>
                        </p:tgtEl>
                        <p:attrNameLst>
                          <p:attrName>ppt_h</p:attrName>
                        </p:attrNameLst>
                      </p:cBhvr>
                      <p:tavLst>
                        <p:tav tm="0">
                          <p:val>
                            <p:fltVal val="0"/>
                          </p:val>
                        </p:tav>
                        <p:tav tm="100000">
                          <p:val>
                            <p:strVal val="#ppt_h"/>
                          </p:val>
                        </p:tav>
                      </p:tavLst>
                    </p:anim>
                    <p:anim calcmode="lin" valueType="num">
                      <p:cBhvr>
                        <p:cTn dur="500" fill="hold"/>
                        <p:tgtEl>
                          <p:spTgt spid="10"/>
                        </p:tgtEl>
                        <p:attrNameLst>
                          <p:attrName>style.rotation</p:attrName>
                        </p:attrNameLst>
                      </p:cBhvr>
                      <p:tavLst>
                        <p:tav tm="0">
                          <p:val>
                            <p:fltVal val="90"/>
                          </p:val>
                        </p:tav>
                        <p:tav tm="100000">
                          <p:val>
                            <p:fltVal val="0"/>
                          </p:val>
                        </p:tav>
                      </p:tavLst>
                    </p:anim>
                    <p:animEffect transition="in" filter="fade">
                      <p:cBhvr>
                        <p:cTn dur="500"/>
                        <p:tgtEl>
                          <p:spTgt spid="10"/>
                        </p:tgtEl>
                      </p:cBhvr>
                    </p:animEffect>
                  </p:childTnLst>
                </p:cTn>
              </p:par>
            </p:tnLst>
          </p:tmpl>
        </p:tmplLst>
      </p:bldP>
      <p:bldP spid="11" grpId="0" animBg="1">
        <p:tmplLst>
          <p:tmpl>
            <p:tnLst>
              <p:par>
                <p:cTn presetID="31"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p:cTn dur="500" fill="hold"/>
                        <p:tgtEl>
                          <p:spTgt spid="11"/>
                        </p:tgtEl>
                        <p:attrNameLst>
                          <p:attrName>ppt_w</p:attrName>
                        </p:attrNameLst>
                      </p:cBhvr>
                      <p:tavLst>
                        <p:tav tm="0">
                          <p:val>
                            <p:fltVal val="0"/>
                          </p:val>
                        </p:tav>
                        <p:tav tm="100000">
                          <p:val>
                            <p:strVal val="#ppt_w"/>
                          </p:val>
                        </p:tav>
                      </p:tavLst>
                    </p:anim>
                    <p:anim calcmode="lin" valueType="num">
                      <p:cBhvr>
                        <p:cTn dur="500" fill="hold"/>
                        <p:tgtEl>
                          <p:spTgt spid="11"/>
                        </p:tgtEl>
                        <p:attrNameLst>
                          <p:attrName>ppt_h</p:attrName>
                        </p:attrNameLst>
                      </p:cBhvr>
                      <p:tavLst>
                        <p:tav tm="0">
                          <p:val>
                            <p:fltVal val="0"/>
                          </p:val>
                        </p:tav>
                        <p:tav tm="100000">
                          <p:val>
                            <p:strVal val="#ppt_h"/>
                          </p:val>
                        </p:tav>
                      </p:tavLst>
                    </p:anim>
                    <p:anim calcmode="lin" valueType="num">
                      <p:cBhvr>
                        <p:cTn dur="500" fill="hold"/>
                        <p:tgtEl>
                          <p:spTgt spid="11"/>
                        </p:tgtEl>
                        <p:attrNameLst>
                          <p:attrName>style.rotation</p:attrName>
                        </p:attrNameLst>
                      </p:cBhvr>
                      <p:tavLst>
                        <p:tav tm="0">
                          <p:val>
                            <p:fltVal val="90"/>
                          </p:val>
                        </p:tav>
                        <p:tav tm="100000">
                          <p:val>
                            <p:fltVal val="0"/>
                          </p:val>
                        </p:tav>
                      </p:tavLst>
                    </p:anim>
                    <p:animEffect transition="in" filter="fade">
                      <p:cBhvr>
                        <p:cTn dur="500"/>
                        <p:tgtEl>
                          <p:spTgt spid="11"/>
                        </p:tgtEl>
                      </p:cBhvr>
                    </p:animEffect>
                  </p:childTnLst>
                </p:cTn>
              </p:par>
            </p:tnLst>
          </p:tmpl>
        </p:tmplLst>
      </p:bldP>
      <p:bldP spid="12" grpId="0" animBg="1">
        <p:tmplLst>
          <p:tmpl>
            <p:tnLst>
              <p:par>
                <p:cTn presetID="31"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p:cTn dur="500" fill="hold"/>
                        <p:tgtEl>
                          <p:spTgt spid="12"/>
                        </p:tgtEl>
                        <p:attrNameLst>
                          <p:attrName>ppt_w</p:attrName>
                        </p:attrNameLst>
                      </p:cBhvr>
                      <p:tavLst>
                        <p:tav tm="0">
                          <p:val>
                            <p:fltVal val="0"/>
                          </p:val>
                        </p:tav>
                        <p:tav tm="100000">
                          <p:val>
                            <p:strVal val="#ppt_w"/>
                          </p:val>
                        </p:tav>
                      </p:tavLst>
                    </p:anim>
                    <p:anim calcmode="lin" valueType="num">
                      <p:cBhvr>
                        <p:cTn dur="500" fill="hold"/>
                        <p:tgtEl>
                          <p:spTgt spid="12"/>
                        </p:tgtEl>
                        <p:attrNameLst>
                          <p:attrName>ppt_h</p:attrName>
                        </p:attrNameLst>
                      </p:cBhvr>
                      <p:tavLst>
                        <p:tav tm="0">
                          <p:val>
                            <p:fltVal val="0"/>
                          </p:val>
                        </p:tav>
                        <p:tav tm="100000">
                          <p:val>
                            <p:strVal val="#ppt_h"/>
                          </p:val>
                        </p:tav>
                      </p:tavLst>
                    </p:anim>
                    <p:anim calcmode="lin" valueType="num">
                      <p:cBhvr>
                        <p:cTn dur="500" fill="hold"/>
                        <p:tgtEl>
                          <p:spTgt spid="12"/>
                        </p:tgtEl>
                        <p:attrNameLst>
                          <p:attrName>style.rotation</p:attrName>
                        </p:attrNameLst>
                      </p:cBhvr>
                      <p:tavLst>
                        <p:tav tm="0">
                          <p:val>
                            <p:fltVal val="90"/>
                          </p:val>
                        </p:tav>
                        <p:tav tm="100000">
                          <p:val>
                            <p:fltVal val="0"/>
                          </p:val>
                        </p:tav>
                      </p:tavLst>
                    </p:anim>
                    <p:animEffect transition="in" filter="fade">
                      <p:cBhvr>
                        <p:cTn dur="500"/>
                        <p:tgtEl>
                          <p:spTgt spid="12"/>
                        </p:tgtEl>
                      </p:cBhvr>
                    </p:animEffect>
                  </p:childTnLst>
                </p:cTn>
              </p:par>
            </p:tnLst>
          </p:tmpl>
        </p:tmplLst>
      </p:bldP>
      <p:bldP spid="13" grpId="0" animBg="1">
        <p:tmplLst>
          <p:tmpl>
            <p:tnLst>
              <p:par>
                <p:cTn presetID="31"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500" fill="hold"/>
                        <p:tgtEl>
                          <p:spTgt spid="13"/>
                        </p:tgtEl>
                        <p:attrNameLst>
                          <p:attrName>ppt_w</p:attrName>
                        </p:attrNameLst>
                      </p:cBhvr>
                      <p:tavLst>
                        <p:tav tm="0">
                          <p:val>
                            <p:fltVal val="0"/>
                          </p:val>
                        </p:tav>
                        <p:tav tm="100000">
                          <p:val>
                            <p:strVal val="#ppt_w"/>
                          </p:val>
                        </p:tav>
                      </p:tavLst>
                    </p:anim>
                    <p:anim calcmode="lin" valueType="num">
                      <p:cBhvr>
                        <p:cTn dur="500" fill="hold"/>
                        <p:tgtEl>
                          <p:spTgt spid="13"/>
                        </p:tgtEl>
                        <p:attrNameLst>
                          <p:attrName>ppt_h</p:attrName>
                        </p:attrNameLst>
                      </p:cBhvr>
                      <p:tavLst>
                        <p:tav tm="0">
                          <p:val>
                            <p:fltVal val="0"/>
                          </p:val>
                        </p:tav>
                        <p:tav tm="100000">
                          <p:val>
                            <p:strVal val="#ppt_h"/>
                          </p:val>
                        </p:tav>
                      </p:tavLst>
                    </p:anim>
                    <p:anim calcmode="lin" valueType="num">
                      <p:cBhvr>
                        <p:cTn dur="500" fill="hold"/>
                        <p:tgtEl>
                          <p:spTgt spid="13"/>
                        </p:tgtEl>
                        <p:attrNameLst>
                          <p:attrName>style.rotation</p:attrName>
                        </p:attrNameLst>
                      </p:cBhvr>
                      <p:tavLst>
                        <p:tav tm="0">
                          <p:val>
                            <p:fltVal val="90"/>
                          </p:val>
                        </p:tav>
                        <p:tav tm="100000">
                          <p:val>
                            <p:fltVal val="0"/>
                          </p:val>
                        </p:tav>
                      </p:tavLst>
                    </p:anim>
                    <p:animEffect transition="in" filter="fade">
                      <p:cBhvr>
                        <p:cTn dur="500"/>
                        <p:tgtEl>
                          <p:spTgt spid="13"/>
                        </p:tgtEl>
                      </p:cBhvr>
                    </p:animEffect>
                  </p:childTnLst>
                </p:cTn>
              </p:par>
            </p:tnLst>
          </p:tmpl>
        </p:tmplLst>
      </p:bldP>
      <p:bldP spid="14" grpId="0" animBg="1">
        <p:tmplLst>
          <p:tmpl>
            <p:tnLst>
              <p:par>
                <p:cTn presetID="31"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p:cTn dur="500" fill="hold"/>
                        <p:tgtEl>
                          <p:spTgt spid="14"/>
                        </p:tgtEl>
                        <p:attrNameLst>
                          <p:attrName>ppt_w</p:attrName>
                        </p:attrNameLst>
                      </p:cBhvr>
                      <p:tavLst>
                        <p:tav tm="0">
                          <p:val>
                            <p:fltVal val="0"/>
                          </p:val>
                        </p:tav>
                        <p:tav tm="100000">
                          <p:val>
                            <p:strVal val="#ppt_w"/>
                          </p:val>
                        </p:tav>
                      </p:tavLst>
                    </p:anim>
                    <p:anim calcmode="lin" valueType="num">
                      <p:cBhvr>
                        <p:cTn dur="500" fill="hold"/>
                        <p:tgtEl>
                          <p:spTgt spid="14"/>
                        </p:tgtEl>
                        <p:attrNameLst>
                          <p:attrName>ppt_h</p:attrName>
                        </p:attrNameLst>
                      </p:cBhvr>
                      <p:tavLst>
                        <p:tav tm="0">
                          <p:val>
                            <p:fltVal val="0"/>
                          </p:val>
                        </p:tav>
                        <p:tav tm="100000">
                          <p:val>
                            <p:strVal val="#ppt_h"/>
                          </p:val>
                        </p:tav>
                      </p:tavLst>
                    </p:anim>
                    <p:anim calcmode="lin" valueType="num">
                      <p:cBhvr>
                        <p:cTn dur="500" fill="hold"/>
                        <p:tgtEl>
                          <p:spTgt spid="14"/>
                        </p:tgtEl>
                        <p:attrNameLst>
                          <p:attrName>style.rotation</p:attrName>
                        </p:attrNameLst>
                      </p:cBhvr>
                      <p:tavLst>
                        <p:tav tm="0">
                          <p:val>
                            <p:fltVal val="90"/>
                          </p:val>
                        </p:tav>
                        <p:tav tm="100000">
                          <p:val>
                            <p:fltVal val="0"/>
                          </p:val>
                        </p:tav>
                      </p:tavLst>
                    </p:anim>
                    <p:animEffect transition="in" filter="fade">
                      <p:cBhvr>
                        <p:cTn dur="500"/>
                        <p:tgtEl>
                          <p:spTgt spid="14"/>
                        </p:tgtEl>
                      </p:cBhvr>
                    </p:animEffect>
                  </p:childTnLst>
                </p:cTn>
              </p:par>
            </p:tnLst>
          </p:tmpl>
        </p:tmplLst>
      </p:bldP>
      <p:bldP spid="15" grpId="0" animBg="1">
        <p:tmplLst>
          <p:tmpl>
            <p:tnLst>
              <p:par>
                <p:cTn presetID="31"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p:cTn dur="500" fill="hold"/>
                        <p:tgtEl>
                          <p:spTgt spid="15"/>
                        </p:tgtEl>
                        <p:attrNameLst>
                          <p:attrName>ppt_w</p:attrName>
                        </p:attrNameLst>
                      </p:cBhvr>
                      <p:tavLst>
                        <p:tav tm="0">
                          <p:val>
                            <p:fltVal val="0"/>
                          </p:val>
                        </p:tav>
                        <p:tav tm="100000">
                          <p:val>
                            <p:strVal val="#ppt_w"/>
                          </p:val>
                        </p:tav>
                      </p:tavLst>
                    </p:anim>
                    <p:anim calcmode="lin" valueType="num">
                      <p:cBhvr>
                        <p:cTn dur="500" fill="hold"/>
                        <p:tgtEl>
                          <p:spTgt spid="15"/>
                        </p:tgtEl>
                        <p:attrNameLst>
                          <p:attrName>ppt_h</p:attrName>
                        </p:attrNameLst>
                      </p:cBhvr>
                      <p:tavLst>
                        <p:tav tm="0">
                          <p:val>
                            <p:fltVal val="0"/>
                          </p:val>
                        </p:tav>
                        <p:tav tm="100000">
                          <p:val>
                            <p:strVal val="#ppt_h"/>
                          </p:val>
                        </p:tav>
                      </p:tavLst>
                    </p:anim>
                    <p:anim calcmode="lin" valueType="num">
                      <p:cBhvr>
                        <p:cTn dur="500" fill="hold"/>
                        <p:tgtEl>
                          <p:spTgt spid="15"/>
                        </p:tgtEl>
                        <p:attrNameLst>
                          <p:attrName>style.rotation</p:attrName>
                        </p:attrNameLst>
                      </p:cBhvr>
                      <p:tavLst>
                        <p:tav tm="0">
                          <p:val>
                            <p:fltVal val="90"/>
                          </p:val>
                        </p:tav>
                        <p:tav tm="100000">
                          <p:val>
                            <p:fltVal val="0"/>
                          </p:val>
                        </p:tav>
                      </p:tavLst>
                    </p:anim>
                    <p:animEffect transition="in" filter="fade">
                      <p:cBhvr>
                        <p:cTn dur="500"/>
                        <p:tgtEl>
                          <p:spTgt spid="15"/>
                        </p:tgtEl>
                      </p:cBhvr>
                    </p:animEffect>
                  </p:childTnLst>
                </p:cTn>
              </p:par>
            </p:tnLst>
          </p:tmpl>
        </p:tmplLst>
      </p:bldP>
      <p:bldP spid="16" grpId="0" animBg="1">
        <p:tmplLst>
          <p:tmpl>
            <p:tnLst>
              <p:par>
                <p:cTn presetID="31"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p:cTn dur="500" fill="hold"/>
                        <p:tgtEl>
                          <p:spTgt spid="16"/>
                        </p:tgtEl>
                        <p:attrNameLst>
                          <p:attrName>ppt_w</p:attrName>
                        </p:attrNameLst>
                      </p:cBhvr>
                      <p:tavLst>
                        <p:tav tm="0">
                          <p:val>
                            <p:fltVal val="0"/>
                          </p:val>
                        </p:tav>
                        <p:tav tm="100000">
                          <p:val>
                            <p:strVal val="#ppt_w"/>
                          </p:val>
                        </p:tav>
                      </p:tavLst>
                    </p:anim>
                    <p:anim calcmode="lin" valueType="num">
                      <p:cBhvr>
                        <p:cTn dur="500" fill="hold"/>
                        <p:tgtEl>
                          <p:spTgt spid="16"/>
                        </p:tgtEl>
                        <p:attrNameLst>
                          <p:attrName>ppt_h</p:attrName>
                        </p:attrNameLst>
                      </p:cBhvr>
                      <p:tavLst>
                        <p:tav tm="0">
                          <p:val>
                            <p:fltVal val="0"/>
                          </p:val>
                        </p:tav>
                        <p:tav tm="100000">
                          <p:val>
                            <p:strVal val="#ppt_h"/>
                          </p:val>
                        </p:tav>
                      </p:tavLst>
                    </p:anim>
                    <p:anim calcmode="lin" valueType="num">
                      <p:cBhvr>
                        <p:cTn dur="500" fill="hold"/>
                        <p:tgtEl>
                          <p:spTgt spid="16"/>
                        </p:tgtEl>
                        <p:attrNameLst>
                          <p:attrName>style.rotation</p:attrName>
                        </p:attrNameLst>
                      </p:cBhvr>
                      <p:tavLst>
                        <p:tav tm="0">
                          <p:val>
                            <p:fltVal val="90"/>
                          </p:val>
                        </p:tav>
                        <p:tav tm="100000">
                          <p:val>
                            <p:fltVal val="0"/>
                          </p:val>
                        </p:tav>
                      </p:tavLst>
                    </p:anim>
                    <p:animEffect transition="in" filter="fade">
                      <p:cBhvr>
                        <p:cTn dur="500"/>
                        <p:tgtEl>
                          <p:spTgt spid="16"/>
                        </p:tgtEl>
                      </p:cBhvr>
                    </p:animEffect>
                  </p:childTnLst>
                </p:cTn>
              </p:par>
            </p:tnLst>
          </p:tmpl>
        </p:tmplLst>
      </p:bldP>
      <p:bldP spid="17" grpId="0" animBg="1">
        <p:tmplLst>
          <p:tmpl>
            <p:tnLst>
              <p:par>
                <p:cTn presetID="31"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p:cTn dur="500" fill="hold"/>
                        <p:tgtEl>
                          <p:spTgt spid="17"/>
                        </p:tgtEl>
                        <p:attrNameLst>
                          <p:attrName>ppt_w</p:attrName>
                        </p:attrNameLst>
                      </p:cBhvr>
                      <p:tavLst>
                        <p:tav tm="0">
                          <p:val>
                            <p:fltVal val="0"/>
                          </p:val>
                        </p:tav>
                        <p:tav tm="100000">
                          <p:val>
                            <p:strVal val="#ppt_w"/>
                          </p:val>
                        </p:tav>
                      </p:tavLst>
                    </p:anim>
                    <p:anim calcmode="lin" valueType="num">
                      <p:cBhvr>
                        <p:cTn dur="500" fill="hold"/>
                        <p:tgtEl>
                          <p:spTgt spid="17"/>
                        </p:tgtEl>
                        <p:attrNameLst>
                          <p:attrName>ppt_h</p:attrName>
                        </p:attrNameLst>
                      </p:cBhvr>
                      <p:tavLst>
                        <p:tav tm="0">
                          <p:val>
                            <p:fltVal val="0"/>
                          </p:val>
                        </p:tav>
                        <p:tav tm="100000">
                          <p:val>
                            <p:strVal val="#ppt_h"/>
                          </p:val>
                        </p:tav>
                      </p:tavLst>
                    </p:anim>
                    <p:anim calcmode="lin" valueType="num">
                      <p:cBhvr>
                        <p:cTn dur="500" fill="hold"/>
                        <p:tgtEl>
                          <p:spTgt spid="17"/>
                        </p:tgtEl>
                        <p:attrNameLst>
                          <p:attrName>style.rotation</p:attrName>
                        </p:attrNameLst>
                      </p:cBhvr>
                      <p:tavLst>
                        <p:tav tm="0">
                          <p:val>
                            <p:fltVal val="90"/>
                          </p:val>
                        </p:tav>
                        <p:tav tm="100000">
                          <p:val>
                            <p:fltVal val="0"/>
                          </p:val>
                        </p:tav>
                      </p:tavLst>
                    </p:anim>
                    <p:animEffect transition="in" filter="fade">
                      <p:cBhvr>
                        <p:cTn dur="500"/>
                        <p:tgtEl>
                          <p:spTgt spid="17"/>
                        </p:tgtEl>
                      </p:cBhvr>
                    </p:animEffect>
                  </p:childTnLst>
                </p:cTn>
              </p:par>
            </p:tnLst>
          </p:tmpl>
        </p:tmplLst>
      </p:bldP>
    </p:bldLst>
  </p:timing>
</p:sldLayout>
</file>

<file path=ppt/slideLayouts/slideLayout4.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Title (white backgroun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9B6E8B04-A195-49BA-80C9-1159A05CFA86}"/>
              </a:ext>
            </a:extLst>
          </p:cNvPr>
          <p:cNvSpPr txBox="1"/>
          <p:nvPr userDrawn="1"/>
        </p:nvSpPr>
        <p:spPr>
          <a:xfrm>
            <a:off x="8658225" y="-271056"/>
            <a:ext cx="3533775" cy="169277"/>
          </a:xfrm>
          <a:prstGeom prst="rect">
            <a:avLst/>
          </a:prstGeom>
          <a:noFill/>
        </p:spPr>
        <p:txBody>
          <a:bodyPr wrap="square" lIns="0" tIns="0" rIns="0" bIns="0" rtlCol="0">
            <a:spAutoFit/>
          </a:bodyPr>
          <a:lstStyle/>
          <a:p>
            <a:pPr algn="r"/>
            <a:r>
              <a:rPr lang="en-GB" sz="1100" noProof="0" dirty="0">
                <a:solidFill>
                  <a:schemeClr val="tx2"/>
                </a:solidFill>
                <a:latin typeface="Fedra Sans Std Book" panose="020B0403040000020004" pitchFamily="34" charset="0"/>
                <a:ea typeface="Fedra Sans Std Book" panose="020B0403040000020004" pitchFamily="34" charset="0"/>
              </a:rPr>
              <a:t>Title (white background)</a:t>
            </a:r>
          </a:p>
        </p:txBody>
      </p:sp>
      <p:sp>
        <p:nvSpPr>
          <p:cNvPr id="226" name="Tijdelijke aanduiding voor dianummer 10">
            <a:extLst>
              <a:ext uri="{FF2B5EF4-FFF2-40B4-BE49-F238E27FC236}">
                <a16:creationId xmlns:a16="http://schemas.microsoft.com/office/drawing/2014/main" id="{B1BE5B76-2A4F-406B-B88E-B456BDDB6E4E}"/>
              </a:ext>
            </a:extLst>
          </p:cNvPr>
          <p:cNvSpPr>
            <a:spLocks noGrp="1"/>
          </p:cNvSpPr>
          <p:nvPr>
            <p:ph type="sldNum" sz="quarter" idx="11"/>
          </p:nvPr>
        </p:nvSpPr>
        <p:spPr>
          <a:xfrm>
            <a:off x="540000" y="6361490"/>
            <a:ext cx="212470" cy="212470"/>
          </a:xfrm>
          <a:prstGeom prst="rect">
            <a:avLst/>
          </a:prstGeom>
        </p:spPr>
        <p:txBody>
          <a:bodyPr/>
          <a:lstStyle/>
          <a:p>
            <a:fld id="{23D2BB9B-B463-4028-B950-91DDC3FACFD9}" type="slidenum">
              <a:rPr lang="en-GB" noProof="0" smtClean="0"/>
              <a:pPr/>
              <a:t>‹#›</a:t>
            </a:fld>
            <a:endParaRPr lang="en-GB" noProof="0" dirty="0"/>
          </a:p>
        </p:txBody>
      </p:sp>
      <p:sp>
        <p:nvSpPr>
          <p:cNvPr id="3" name="Titel 2">
            <a:extLst>
              <a:ext uri="{FF2B5EF4-FFF2-40B4-BE49-F238E27FC236}">
                <a16:creationId xmlns:a16="http://schemas.microsoft.com/office/drawing/2014/main" id="{4E54EE42-5F88-4413-A31D-922A13D20557}"/>
              </a:ext>
            </a:extLst>
          </p:cNvPr>
          <p:cNvSpPr>
            <a:spLocks noGrp="1"/>
          </p:cNvSpPr>
          <p:nvPr>
            <p:ph type="title" hasCustomPrompt="1"/>
          </p:nvPr>
        </p:nvSpPr>
        <p:spPr>
          <a:xfrm>
            <a:off x="540000" y="540000"/>
            <a:ext cx="9180000" cy="387099"/>
          </a:xfrm>
          <a:prstGeom prst="rect">
            <a:avLst/>
          </a:prstGeom>
        </p:spPr>
        <p:txBody>
          <a:bodyPr/>
          <a:lstStyle>
            <a:lvl1pPr>
              <a:defRPr/>
            </a:lvl1pPr>
          </a:lstStyle>
          <a:p>
            <a:r>
              <a:rPr lang="en-GB"/>
              <a:t>Heading</a:t>
            </a:r>
            <a:endParaRPr lang="en-GB" dirty="0"/>
          </a:p>
        </p:txBody>
      </p:sp>
    </p:spTree>
    <p:extLst>
      <p:ext uri="{BB962C8B-B14F-4D97-AF65-F5344CB8AC3E}">
        <p14:creationId xmlns:p14="http://schemas.microsoft.com/office/powerpoint/2010/main" val="963119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p:transition spd="med">
        <p:fade/>
      </p:transition>
    </mc:Fallback>
  </mc:AlternateContent>
</p:sldLayout>
</file>

<file path=ppt/slideLayouts/slideLayout5.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Title (dark backgroun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1BC078AD-2856-423A-9EE1-4C7A10B8F824}"/>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kstvak 6">
            <a:extLst>
              <a:ext uri="{FF2B5EF4-FFF2-40B4-BE49-F238E27FC236}">
                <a16:creationId xmlns:a16="http://schemas.microsoft.com/office/drawing/2014/main" id="{9B6E8B04-A195-49BA-80C9-1159A05CFA86}"/>
              </a:ext>
            </a:extLst>
          </p:cNvPr>
          <p:cNvSpPr txBox="1"/>
          <p:nvPr userDrawn="1"/>
        </p:nvSpPr>
        <p:spPr>
          <a:xfrm>
            <a:off x="8658225" y="-271056"/>
            <a:ext cx="3533775" cy="169277"/>
          </a:xfrm>
          <a:prstGeom prst="rect">
            <a:avLst/>
          </a:prstGeom>
          <a:noFill/>
        </p:spPr>
        <p:txBody>
          <a:bodyPr wrap="square" lIns="0" tIns="0" rIns="0" bIns="0" rtlCol="0">
            <a:spAutoFit/>
          </a:bodyPr>
          <a:lstStyle/>
          <a:p>
            <a:pPr algn="r"/>
            <a:r>
              <a:rPr lang="en-GB" sz="1100" noProof="0" dirty="0">
                <a:solidFill>
                  <a:schemeClr val="tx2"/>
                </a:solidFill>
                <a:latin typeface="Fedra Sans Std Book" panose="020B0403040000020004" pitchFamily="34" charset="0"/>
                <a:ea typeface="Fedra Sans Std Book" panose="020B0403040000020004" pitchFamily="34" charset="0"/>
              </a:rPr>
              <a:t>Title (dark background)</a:t>
            </a:r>
          </a:p>
        </p:txBody>
      </p:sp>
      <p:sp>
        <p:nvSpPr>
          <p:cNvPr id="226" name="Tijdelijke aanduiding voor dianummer 10">
            <a:extLst>
              <a:ext uri="{FF2B5EF4-FFF2-40B4-BE49-F238E27FC236}">
                <a16:creationId xmlns:a16="http://schemas.microsoft.com/office/drawing/2014/main" id="{B1BE5B76-2A4F-406B-B88E-B456BDDB6E4E}"/>
              </a:ext>
            </a:extLst>
          </p:cNvPr>
          <p:cNvSpPr>
            <a:spLocks noGrp="1"/>
          </p:cNvSpPr>
          <p:nvPr>
            <p:ph type="sldNum" sz="quarter" idx="11"/>
          </p:nvPr>
        </p:nvSpPr>
        <p:spPr>
          <a:xfrm>
            <a:off x="540000" y="6361490"/>
            <a:ext cx="212470" cy="212470"/>
          </a:xfrm>
          <a:prstGeom prst="rect">
            <a:avLst/>
          </a:prstGeom>
        </p:spPr>
        <p:txBody>
          <a:bodyPr/>
          <a:lstStyle>
            <a:lvl1pPr>
              <a:defRPr>
                <a:solidFill>
                  <a:schemeClr val="accent6"/>
                </a:solidFill>
              </a:defRPr>
            </a:lvl1pPr>
          </a:lstStyle>
          <a:p>
            <a:fld id="{23D2BB9B-B463-4028-B950-91DDC3FACFD9}" type="slidenum">
              <a:rPr lang="en-GB" smtClean="0"/>
              <a:pPr/>
              <a:t>‹#›</a:t>
            </a:fld>
            <a:endParaRPr lang="en-GB" dirty="0"/>
          </a:p>
        </p:txBody>
      </p:sp>
      <p:sp>
        <p:nvSpPr>
          <p:cNvPr id="3" name="Titel 2">
            <a:extLst>
              <a:ext uri="{FF2B5EF4-FFF2-40B4-BE49-F238E27FC236}">
                <a16:creationId xmlns:a16="http://schemas.microsoft.com/office/drawing/2014/main" id="{4E54EE42-5F88-4413-A31D-922A13D20557}"/>
              </a:ext>
            </a:extLst>
          </p:cNvPr>
          <p:cNvSpPr>
            <a:spLocks noGrp="1"/>
          </p:cNvSpPr>
          <p:nvPr>
            <p:ph type="title" hasCustomPrompt="1"/>
          </p:nvPr>
        </p:nvSpPr>
        <p:spPr>
          <a:xfrm>
            <a:off x="540000" y="540000"/>
            <a:ext cx="9180000" cy="387099"/>
          </a:xfrm>
          <a:prstGeom prst="rect">
            <a:avLst/>
          </a:prstGeom>
        </p:spPr>
        <p:txBody>
          <a:bodyPr/>
          <a:lstStyle>
            <a:lvl1pPr>
              <a:defRPr>
                <a:solidFill>
                  <a:schemeClr val="accent6"/>
                </a:solidFill>
              </a:defRPr>
            </a:lvl1pPr>
          </a:lstStyle>
          <a:p>
            <a:r>
              <a:rPr lang="en-GB"/>
              <a:t>Heading</a:t>
            </a:r>
            <a:endParaRPr lang="en-GB" dirty="0"/>
          </a:p>
        </p:txBody>
      </p:sp>
      <p:cxnSp>
        <p:nvCxnSpPr>
          <p:cNvPr id="8" name="Rechte verbindingslijn 7">
            <a:extLst>
              <a:ext uri="{FF2B5EF4-FFF2-40B4-BE49-F238E27FC236}">
                <a16:creationId xmlns:a16="http://schemas.microsoft.com/office/drawing/2014/main" id="{8EC83CD6-1C8A-400A-90C4-9D22FD682033}"/>
              </a:ext>
            </a:extLst>
          </p:cNvPr>
          <p:cNvCxnSpPr>
            <a:cxnSpLocks/>
          </p:cNvCxnSpPr>
          <p:nvPr userDrawn="1"/>
        </p:nvCxnSpPr>
        <p:spPr>
          <a:xfrm>
            <a:off x="540000" y="1149475"/>
            <a:ext cx="2982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4" name="Vrije vorm: vorm 23">
            <a:extLst>
              <a:ext uri="{FF2B5EF4-FFF2-40B4-BE49-F238E27FC236}">
                <a16:creationId xmlns:a16="http://schemas.microsoft.com/office/drawing/2014/main" id="{FD818ABF-7907-45BC-B017-18F17D84D616}"/>
              </a:ext>
            </a:extLst>
          </p:cNvPr>
          <p:cNvSpPr/>
          <p:nvPr/>
        </p:nvSpPr>
        <p:spPr>
          <a:xfrm>
            <a:off x="10803600" y="538604"/>
            <a:ext cx="851513" cy="395671"/>
          </a:xfrm>
          <a:custGeom>
            <a:avLst/>
            <a:gdLst>
              <a:gd name="connsiteX0" fmla="*/ 2088456 w 2267526"/>
              <a:gd name="connsiteY0" fmla="*/ 0 h 1053649"/>
              <a:gd name="connsiteX1" fmla="*/ 2088456 w 2267526"/>
              <a:gd name="connsiteY1" fmla="*/ 274434 h 1053649"/>
              <a:gd name="connsiteX2" fmla="*/ 1968192 w 2267526"/>
              <a:gd name="connsiteY2" fmla="*/ 260660 h 1053649"/>
              <a:gd name="connsiteX3" fmla="*/ 1584620 w 2267526"/>
              <a:gd name="connsiteY3" fmla="*/ 649530 h 1053649"/>
              <a:gd name="connsiteX4" fmla="*/ 1601044 w 2267526"/>
              <a:gd name="connsiteY4" fmla="*/ 801051 h 1053649"/>
              <a:gd name="connsiteX5" fmla="*/ 1559190 w 2267526"/>
              <a:gd name="connsiteY5" fmla="*/ 840786 h 1053649"/>
              <a:gd name="connsiteX6" fmla="*/ 1411377 w 2267526"/>
              <a:gd name="connsiteY6" fmla="*/ 842375 h 1053649"/>
              <a:gd name="connsiteX7" fmla="*/ 1347801 w 2267526"/>
              <a:gd name="connsiteY7" fmla="*/ 771383 h 1053649"/>
              <a:gd name="connsiteX8" fmla="*/ 1347801 w 2267526"/>
              <a:gd name="connsiteY8" fmla="*/ 771383 h 1053649"/>
              <a:gd name="connsiteX9" fmla="*/ 1227008 w 2267526"/>
              <a:gd name="connsiteY9" fmla="*/ 628868 h 1053649"/>
              <a:gd name="connsiteX10" fmla="*/ 1517866 w 2267526"/>
              <a:gd name="connsiteY10" fmla="*/ 283441 h 1053649"/>
              <a:gd name="connsiteX11" fmla="*/ 1319722 w 2267526"/>
              <a:gd name="connsiteY11" fmla="*/ 283441 h 1053649"/>
              <a:gd name="connsiteX12" fmla="*/ 1059062 w 2267526"/>
              <a:gd name="connsiteY12" fmla="*/ 605557 h 1053649"/>
              <a:gd name="connsiteX13" fmla="*/ 1059062 w 2267526"/>
              <a:gd name="connsiteY13" fmla="*/ 0 h 1053649"/>
              <a:gd name="connsiteX14" fmla="*/ 878932 w 2267526"/>
              <a:gd name="connsiteY14" fmla="*/ 0 h 1053649"/>
              <a:gd name="connsiteX15" fmla="*/ 878932 w 2267526"/>
              <a:gd name="connsiteY15" fmla="*/ 898534 h 1053649"/>
              <a:gd name="connsiteX16" fmla="*/ 697741 w 2267526"/>
              <a:gd name="connsiteY16" fmla="*/ 898534 h 1053649"/>
              <a:gd name="connsiteX17" fmla="*/ 629398 w 2267526"/>
              <a:gd name="connsiteY17" fmla="*/ 850852 h 1053649"/>
              <a:gd name="connsiteX18" fmla="*/ 629398 w 2267526"/>
              <a:gd name="connsiteY18" fmla="*/ 482114 h 1053649"/>
              <a:gd name="connsiteX19" fmla="*/ 329003 w 2267526"/>
              <a:gd name="connsiteY19" fmla="*/ 266487 h 1053649"/>
              <a:gd name="connsiteX20" fmla="*/ 54569 w 2267526"/>
              <a:gd name="connsiteY20" fmla="*/ 319467 h 1053649"/>
              <a:gd name="connsiteX21" fmla="*/ 90065 w 2267526"/>
              <a:gd name="connsiteY21" fmla="*/ 453505 h 1053649"/>
              <a:gd name="connsiteX22" fmla="*/ 297745 w 2267526"/>
              <a:gd name="connsiteY22" fmla="*/ 419598 h 1053649"/>
              <a:gd name="connsiteX23" fmla="*/ 454565 w 2267526"/>
              <a:gd name="connsiteY23" fmla="*/ 521849 h 1053649"/>
              <a:gd name="connsiteX24" fmla="*/ 454565 w 2267526"/>
              <a:gd name="connsiteY24" fmla="*/ 601318 h 1053649"/>
              <a:gd name="connsiteX25" fmla="*/ 305692 w 2267526"/>
              <a:gd name="connsiteY25" fmla="*/ 602378 h 1053649"/>
              <a:gd name="connsiteX26" fmla="*/ 0 w 2267526"/>
              <a:gd name="connsiteY26" fmla="*/ 823303 h 1053649"/>
              <a:gd name="connsiteX27" fmla="*/ 237349 w 2267526"/>
              <a:gd name="connsiteY27" fmla="*/ 1040519 h 1053649"/>
              <a:gd name="connsiteX28" fmla="*/ 467810 w 2267526"/>
              <a:gd name="connsiteY28" fmla="*/ 952043 h 1053649"/>
              <a:gd name="connsiteX29" fmla="*/ 682907 w 2267526"/>
              <a:gd name="connsiteY29" fmla="*/ 1036810 h 1053649"/>
              <a:gd name="connsiteX30" fmla="*/ 884759 w 2267526"/>
              <a:gd name="connsiteY30" fmla="*/ 1029923 h 1053649"/>
              <a:gd name="connsiteX31" fmla="*/ 1058532 w 2267526"/>
              <a:gd name="connsiteY31" fmla="*/ 1029923 h 1053649"/>
              <a:gd name="connsiteX32" fmla="*/ 1058532 w 2267526"/>
              <a:gd name="connsiteY32" fmla="*/ 674960 h 1053649"/>
              <a:gd name="connsiteX33" fmla="*/ 1232306 w 2267526"/>
              <a:gd name="connsiteY33" fmla="*/ 894825 h 1053649"/>
              <a:gd name="connsiteX34" fmla="*/ 1232306 w 2267526"/>
              <a:gd name="connsiteY34" fmla="*/ 894825 h 1053649"/>
              <a:gd name="connsiteX35" fmla="*/ 1278398 w 2267526"/>
              <a:gd name="connsiteY35" fmla="*/ 948864 h 1053649"/>
              <a:gd name="connsiteX36" fmla="*/ 1649785 w 2267526"/>
              <a:gd name="connsiteY36" fmla="*/ 943037 h 1053649"/>
              <a:gd name="connsiteX37" fmla="*/ 1661440 w 2267526"/>
              <a:gd name="connsiteY37" fmla="*/ 932441 h 1053649"/>
              <a:gd name="connsiteX38" fmla="*/ 1909915 w 2267526"/>
              <a:gd name="connsiteY38" fmla="*/ 1038930 h 1053649"/>
              <a:gd name="connsiteX39" fmla="*/ 2088986 w 2267526"/>
              <a:gd name="connsiteY39" fmla="*/ 970586 h 1053649"/>
              <a:gd name="connsiteX40" fmla="*/ 2088986 w 2267526"/>
              <a:gd name="connsiteY40" fmla="*/ 1029393 h 1053649"/>
              <a:gd name="connsiteX41" fmla="*/ 2267527 w 2267526"/>
              <a:gd name="connsiteY41" fmla="*/ 1029393 h 1053649"/>
              <a:gd name="connsiteX42" fmla="*/ 2267527 w 2267526"/>
              <a:gd name="connsiteY42" fmla="*/ 0 h 1053649"/>
              <a:gd name="connsiteX43" fmla="*/ 2088456 w 2267526"/>
              <a:gd name="connsiteY43" fmla="*/ 0 h 1053649"/>
              <a:gd name="connsiteX44" fmla="*/ 454565 w 2267526"/>
              <a:gd name="connsiteY44" fmla="*/ 845024 h 1053649"/>
              <a:gd name="connsiteX45" fmla="*/ 264898 w 2267526"/>
              <a:gd name="connsiteY45" fmla="*/ 898004 h 1053649"/>
              <a:gd name="connsiteX46" fmla="*/ 174833 w 2267526"/>
              <a:gd name="connsiteY46" fmla="*/ 812177 h 1053649"/>
              <a:gd name="connsiteX47" fmla="*/ 316818 w 2267526"/>
              <a:gd name="connsiteY47" fmla="*/ 719463 h 1053649"/>
              <a:gd name="connsiteX48" fmla="*/ 454565 w 2267526"/>
              <a:gd name="connsiteY48" fmla="*/ 712575 h 1053649"/>
              <a:gd name="connsiteX49" fmla="*/ 454565 w 2267526"/>
              <a:gd name="connsiteY49" fmla="*/ 845024 h 1053649"/>
              <a:gd name="connsiteX50" fmla="*/ 2088456 w 2267526"/>
              <a:gd name="connsiteY50" fmla="*/ 842375 h 1053649"/>
              <a:gd name="connsiteX51" fmla="*/ 1939583 w 2267526"/>
              <a:gd name="connsiteY51" fmla="*/ 890057 h 1053649"/>
              <a:gd name="connsiteX52" fmla="*/ 1762102 w 2267526"/>
              <a:gd name="connsiteY52" fmla="*/ 653768 h 1053649"/>
              <a:gd name="connsiteX53" fmla="*/ 1969782 w 2267526"/>
              <a:gd name="connsiteY53" fmla="*/ 406883 h 1053649"/>
              <a:gd name="connsiteX54" fmla="*/ 2088456 w 2267526"/>
              <a:gd name="connsiteY54" fmla="*/ 419068 h 1053649"/>
              <a:gd name="connsiteX55" fmla="*/ 2088456 w 2267526"/>
              <a:gd name="connsiteY55" fmla="*/ 842375 h 1053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267526" h="1053649">
                <a:moveTo>
                  <a:pt x="2088456" y="0"/>
                </a:moveTo>
                <a:lnTo>
                  <a:pt x="2088456" y="274434"/>
                </a:lnTo>
                <a:cubicBezTo>
                  <a:pt x="2052960" y="266487"/>
                  <a:pt x="2025410" y="260660"/>
                  <a:pt x="1968192" y="260660"/>
                </a:cubicBezTo>
                <a:cubicBezTo>
                  <a:pt x="1755214" y="260660"/>
                  <a:pt x="1584620" y="395757"/>
                  <a:pt x="1584620" y="649530"/>
                </a:cubicBezTo>
                <a:cubicBezTo>
                  <a:pt x="1584620" y="708337"/>
                  <a:pt x="1590448" y="758138"/>
                  <a:pt x="1601044" y="801051"/>
                </a:cubicBezTo>
                <a:cubicBezTo>
                  <a:pt x="1586739" y="815356"/>
                  <a:pt x="1571905" y="829660"/>
                  <a:pt x="1559190" y="840786"/>
                </a:cubicBezTo>
                <a:cubicBezTo>
                  <a:pt x="1496674" y="894295"/>
                  <a:pt x="1462237" y="902242"/>
                  <a:pt x="1411377" y="842375"/>
                </a:cubicBezTo>
                <a:lnTo>
                  <a:pt x="1347801" y="771383"/>
                </a:lnTo>
                <a:lnTo>
                  <a:pt x="1347801" y="771383"/>
                </a:lnTo>
                <a:lnTo>
                  <a:pt x="1227008" y="628868"/>
                </a:lnTo>
                <a:lnTo>
                  <a:pt x="1517866" y="283441"/>
                </a:lnTo>
                <a:lnTo>
                  <a:pt x="1319722" y="283441"/>
                </a:lnTo>
                <a:lnTo>
                  <a:pt x="1059062" y="605557"/>
                </a:lnTo>
                <a:lnTo>
                  <a:pt x="1059062" y="0"/>
                </a:lnTo>
                <a:lnTo>
                  <a:pt x="878932" y="0"/>
                </a:lnTo>
                <a:lnTo>
                  <a:pt x="878932" y="898534"/>
                </a:lnTo>
                <a:lnTo>
                  <a:pt x="697741" y="898534"/>
                </a:lnTo>
                <a:cubicBezTo>
                  <a:pt x="658007" y="897474"/>
                  <a:pt x="629398" y="890587"/>
                  <a:pt x="629398" y="850852"/>
                </a:cubicBezTo>
                <a:lnTo>
                  <a:pt x="629398" y="482114"/>
                </a:lnTo>
                <a:cubicBezTo>
                  <a:pt x="629398" y="289798"/>
                  <a:pt x="484763" y="266487"/>
                  <a:pt x="329003" y="266487"/>
                </a:cubicBezTo>
                <a:cubicBezTo>
                  <a:pt x="214567" y="266487"/>
                  <a:pt x="120264" y="295096"/>
                  <a:pt x="54569" y="319467"/>
                </a:cubicBezTo>
                <a:lnTo>
                  <a:pt x="90065" y="453505"/>
                </a:lnTo>
                <a:cubicBezTo>
                  <a:pt x="144634" y="439731"/>
                  <a:pt x="225163" y="419598"/>
                  <a:pt x="297745" y="419598"/>
                </a:cubicBezTo>
                <a:cubicBezTo>
                  <a:pt x="405294" y="419598"/>
                  <a:pt x="454565" y="433373"/>
                  <a:pt x="454565" y="521849"/>
                </a:cubicBezTo>
                <a:lnTo>
                  <a:pt x="454565" y="601318"/>
                </a:lnTo>
                <a:cubicBezTo>
                  <a:pt x="430194" y="601318"/>
                  <a:pt x="305692" y="602378"/>
                  <a:pt x="305692" y="602378"/>
                </a:cubicBezTo>
                <a:cubicBezTo>
                  <a:pt x="169535" y="603437"/>
                  <a:pt x="0" y="637344"/>
                  <a:pt x="0" y="823303"/>
                </a:cubicBezTo>
                <a:cubicBezTo>
                  <a:pt x="0" y="967937"/>
                  <a:pt x="87416" y="1040519"/>
                  <a:pt x="237349" y="1040519"/>
                </a:cubicBezTo>
                <a:cubicBezTo>
                  <a:pt x="346487" y="1040519"/>
                  <a:pt x="421718" y="985950"/>
                  <a:pt x="467810" y="952043"/>
                </a:cubicBezTo>
                <a:cubicBezTo>
                  <a:pt x="484234" y="1032572"/>
                  <a:pt x="602908" y="1040519"/>
                  <a:pt x="682907" y="1036810"/>
                </a:cubicBezTo>
                <a:lnTo>
                  <a:pt x="884759" y="1029923"/>
                </a:lnTo>
                <a:lnTo>
                  <a:pt x="1058532" y="1029923"/>
                </a:lnTo>
                <a:lnTo>
                  <a:pt x="1058532" y="674960"/>
                </a:lnTo>
                <a:lnTo>
                  <a:pt x="1232306" y="894825"/>
                </a:lnTo>
                <a:lnTo>
                  <a:pt x="1232306" y="894825"/>
                </a:lnTo>
                <a:lnTo>
                  <a:pt x="1278398" y="948864"/>
                </a:lnTo>
                <a:cubicBezTo>
                  <a:pt x="1434688" y="1133763"/>
                  <a:pt x="1541177" y="1036281"/>
                  <a:pt x="1649785" y="943037"/>
                </a:cubicBezTo>
                <a:cubicBezTo>
                  <a:pt x="1653493" y="939858"/>
                  <a:pt x="1657202" y="936149"/>
                  <a:pt x="1661440" y="932441"/>
                </a:cubicBezTo>
                <a:cubicBezTo>
                  <a:pt x="1727135" y="1017208"/>
                  <a:pt x="1825147" y="1038930"/>
                  <a:pt x="1909915" y="1038930"/>
                </a:cubicBezTo>
                <a:cubicBezTo>
                  <a:pt x="1997331" y="1038930"/>
                  <a:pt x="2049251" y="1001844"/>
                  <a:pt x="2088986" y="970586"/>
                </a:cubicBezTo>
                <a:lnTo>
                  <a:pt x="2088986" y="1029393"/>
                </a:lnTo>
                <a:lnTo>
                  <a:pt x="2267527" y="1029393"/>
                </a:lnTo>
                <a:lnTo>
                  <a:pt x="2267527" y="0"/>
                </a:lnTo>
                <a:lnTo>
                  <a:pt x="2088456" y="0"/>
                </a:lnTo>
                <a:close/>
                <a:moveTo>
                  <a:pt x="454565" y="845024"/>
                </a:moveTo>
                <a:cubicBezTo>
                  <a:pt x="424367" y="853501"/>
                  <a:pt x="323705" y="898004"/>
                  <a:pt x="264898" y="898004"/>
                </a:cubicBezTo>
                <a:cubicBezTo>
                  <a:pt x="208740" y="898004"/>
                  <a:pt x="174833" y="873633"/>
                  <a:pt x="174833" y="812177"/>
                </a:cubicBezTo>
                <a:cubicBezTo>
                  <a:pt x="174833" y="764495"/>
                  <a:pt x="193905" y="724761"/>
                  <a:pt x="316818" y="719463"/>
                </a:cubicBezTo>
                <a:lnTo>
                  <a:pt x="454565" y="712575"/>
                </a:lnTo>
                <a:lnTo>
                  <a:pt x="454565" y="845024"/>
                </a:lnTo>
                <a:close/>
                <a:moveTo>
                  <a:pt x="2088456" y="842375"/>
                </a:moveTo>
                <a:cubicBezTo>
                  <a:pt x="2054549" y="858799"/>
                  <a:pt x="1995742" y="890057"/>
                  <a:pt x="1939583" y="890057"/>
                </a:cubicBezTo>
                <a:cubicBezTo>
                  <a:pt x="1841571" y="890057"/>
                  <a:pt x="1762102" y="832839"/>
                  <a:pt x="1762102" y="653768"/>
                </a:cubicBezTo>
                <a:cubicBezTo>
                  <a:pt x="1762102" y="513372"/>
                  <a:pt x="1820909" y="406883"/>
                  <a:pt x="1969782" y="406883"/>
                </a:cubicBezTo>
                <a:cubicBezTo>
                  <a:pt x="2022761" y="406883"/>
                  <a:pt x="2059847" y="412181"/>
                  <a:pt x="2088456" y="419068"/>
                </a:cubicBezTo>
                <a:lnTo>
                  <a:pt x="2088456" y="842375"/>
                </a:lnTo>
                <a:close/>
              </a:path>
            </a:pathLst>
          </a:custGeom>
          <a:solidFill>
            <a:srgbClr val="3A4765"/>
          </a:solidFill>
          <a:ln w="5286" cap="flat">
            <a:noFill/>
            <a:prstDash val="solid"/>
            <a:miter/>
          </a:ln>
        </p:spPr>
        <p:txBody>
          <a:bodyPr rtlCol="0" anchor="ctr"/>
          <a:lstStyle/>
          <a:p>
            <a:endParaRPr lang="en-GB" dirty="0"/>
          </a:p>
        </p:txBody>
      </p:sp>
    </p:spTree>
    <p:extLst>
      <p:ext uri="{BB962C8B-B14F-4D97-AF65-F5344CB8AC3E}">
        <p14:creationId xmlns:p14="http://schemas.microsoft.com/office/powerpoint/2010/main" val="4054847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p:transition spd="med">
        <p:fade/>
      </p:transition>
    </mc:Fallback>
  </mc:AlternateContent>
</p:sldLayout>
</file>

<file path=ppt/slideLayouts/slideLayout6.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Text (white backgroun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9B6E8B04-A195-49BA-80C9-1159A05CFA86}"/>
              </a:ext>
            </a:extLst>
          </p:cNvPr>
          <p:cNvSpPr txBox="1"/>
          <p:nvPr userDrawn="1"/>
        </p:nvSpPr>
        <p:spPr>
          <a:xfrm>
            <a:off x="8658225" y="-271056"/>
            <a:ext cx="3533775" cy="169277"/>
          </a:xfrm>
          <a:prstGeom prst="rect">
            <a:avLst/>
          </a:prstGeom>
          <a:noFill/>
        </p:spPr>
        <p:txBody>
          <a:bodyPr wrap="square" lIns="0" tIns="0" rIns="0" bIns="0" rtlCol="0">
            <a:spAutoFit/>
          </a:bodyPr>
          <a:lstStyle/>
          <a:p>
            <a:pPr algn="r"/>
            <a:r>
              <a:rPr lang="en-GB" sz="1100" noProof="0" dirty="0">
                <a:solidFill>
                  <a:schemeClr val="tx2"/>
                </a:solidFill>
                <a:latin typeface="Fedra Sans Std Book" panose="020B0403040000020004" pitchFamily="34" charset="0"/>
                <a:ea typeface="Fedra Sans Std Book" panose="020B0403040000020004" pitchFamily="34" charset="0"/>
              </a:rPr>
              <a:t>Text (white background)</a:t>
            </a:r>
          </a:p>
        </p:txBody>
      </p:sp>
      <p:sp>
        <p:nvSpPr>
          <p:cNvPr id="226" name="Tijdelijke aanduiding voor dianummer 10">
            <a:extLst>
              <a:ext uri="{FF2B5EF4-FFF2-40B4-BE49-F238E27FC236}">
                <a16:creationId xmlns:a16="http://schemas.microsoft.com/office/drawing/2014/main" id="{B1BE5B76-2A4F-406B-B88E-B456BDDB6E4E}"/>
              </a:ext>
            </a:extLst>
          </p:cNvPr>
          <p:cNvSpPr>
            <a:spLocks noGrp="1"/>
          </p:cNvSpPr>
          <p:nvPr>
            <p:ph type="sldNum" sz="quarter" idx="11"/>
          </p:nvPr>
        </p:nvSpPr>
        <p:spPr>
          <a:xfrm>
            <a:off x="540000" y="6361490"/>
            <a:ext cx="212470" cy="212470"/>
          </a:xfrm>
          <a:prstGeom prst="rect">
            <a:avLst/>
          </a:prstGeom>
        </p:spPr>
        <p:txBody>
          <a:bodyPr/>
          <a:lstStyle/>
          <a:p>
            <a:fld id="{23D2BB9B-B463-4028-B950-91DDC3FACFD9}" type="slidenum">
              <a:rPr lang="en-GB" noProof="0" smtClean="0"/>
              <a:pPr/>
              <a:t>‹#›</a:t>
            </a:fld>
            <a:endParaRPr lang="en-GB" noProof="0" dirty="0"/>
          </a:p>
        </p:txBody>
      </p:sp>
      <p:sp>
        <p:nvSpPr>
          <p:cNvPr id="3" name="Titel 2">
            <a:extLst>
              <a:ext uri="{FF2B5EF4-FFF2-40B4-BE49-F238E27FC236}">
                <a16:creationId xmlns:a16="http://schemas.microsoft.com/office/drawing/2014/main" id="{4E54EE42-5F88-4413-A31D-922A13D20557}"/>
              </a:ext>
            </a:extLst>
          </p:cNvPr>
          <p:cNvSpPr>
            <a:spLocks noGrp="1"/>
          </p:cNvSpPr>
          <p:nvPr>
            <p:ph type="title" hasCustomPrompt="1"/>
          </p:nvPr>
        </p:nvSpPr>
        <p:spPr>
          <a:xfrm>
            <a:off x="540000" y="540000"/>
            <a:ext cx="9180000" cy="387099"/>
          </a:xfrm>
          <a:prstGeom prst="rect">
            <a:avLst/>
          </a:prstGeom>
        </p:spPr>
        <p:txBody>
          <a:bodyPr/>
          <a:lstStyle>
            <a:lvl1pPr>
              <a:defRPr/>
            </a:lvl1pPr>
          </a:lstStyle>
          <a:p>
            <a:r>
              <a:rPr lang="en-GB"/>
              <a:t>Heading</a:t>
            </a:r>
            <a:endParaRPr lang="en-GB" dirty="0"/>
          </a:p>
        </p:txBody>
      </p:sp>
      <p:sp>
        <p:nvSpPr>
          <p:cNvPr id="4" name="Tijdelijke aanduiding voor tekst 3">
            <a:extLst>
              <a:ext uri="{FF2B5EF4-FFF2-40B4-BE49-F238E27FC236}">
                <a16:creationId xmlns:a16="http://schemas.microsoft.com/office/drawing/2014/main" id="{15B17F60-3E17-4DF5-AF1C-E7E7150FEEA2}"/>
              </a:ext>
            </a:extLst>
          </p:cNvPr>
          <p:cNvSpPr>
            <a:spLocks noGrp="1"/>
          </p:cNvSpPr>
          <p:nvPr>
            <p:ph type="body" sz="quarter" idx="12" hasCustomPrompt="1"/>
          </p:nvPr>
        </p:nvSpPr>
        <p:spPr>
          <a:xfrm>
            <a:off x="537371" y="1466499"/>
            <a:ext cx="11113200" cy="4600800"/>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Bullet</a:t>
            </a:r>
          </a:p>
          <a:p>
            <a:pPr lvl="1"/>
            <a:r>
              <a:rPr lang="en-GB" dirty="0"/>
              <a:t>Sub-bullet</a:t>
            </a:r>
          </a:p>
          <a:p>
            <a:pPr lvl="2"/>
            <a:r>
              <a:rPr lang="en-GB" noProof="0" dirty="0"/>
              <a:t>Plain text</a:t>
            </a:r>
          </a:p>
          <a:p>
            <a:pPr lvl="3"/>
            <a:r>
              <a:rPr lang="en-GB" noProof="0" dirty="0"/>
              <a:t>Header</a:t>
            </a:r>
          </a:p>
          <a:p>
            <a:pPr lvl="4"/>
            <a:r>
              <a:rPr lang="en-GB" noProof="0" dirty="0"/>
              <a:t>Numbering</a:t>
            </a:r>
          </a:p>
          <a:p>
            <a:pPr lvl="5"/>
            <a:r>
              <a:rPr lang="en-GB" noProof="0" dirty="0"/>
              <a:t>Bullet</a:t>
            </a:r>
          </a:p>
          <a:p>
            <a:pPr lvl="6"/>
            <a:r>
              <a:rPr lang="en-GB" noProof="0" dirty="0"/>
              <a:t>Sub-bullet</a:t>
            </a:r>
          </a:p>
          <a:p>
            <a:pPr lvl="7"/>
            <a:r>
              <a:rPr lang="en-GB" noProof="0" dirty="0"/>
              <a:t>Plain text</a:t>
            </a:r>
          </a:p>
          <a:p>
            <a:pPr lvl="8"/>
            <a:r>
              <a:rPr lang="en-GB" noProof="0"/>
              <a:t>Header</a:t>
            </a:r>
            <a:endParaRPr lang="en-GB" dirty="0"/>
          </a:p>
        </p:txBody>
      </p:sp>
      <p:grpSp>
        <p:nvGrpSpPr>
          <p:cNvPr id="171" name="INSTRUCTION">
            <a:extLst>
              <a:ext uri="{FF2B5EF4-FFF2-40B4-BE49-F238E27FC236}">
                <a16:creationId xmlns:a16="http://schemas.microsoft.com/office/drawing/2014/main" id="{FFAC8389-F739-452F-B690-FA276489B679}"/>
              </a:ext>
            </a:extLst>
          </p:cNvPr>
          <p:cNvGrpSpPr/>
          <p:nvPr userDrawn="1"/>
        </p:nvGrpSpPr>
        <p:grpSpPr>
          <a:xfrm>
            <a:off x="-3786437" y="0"/>
            <a:ext cx="3693386" cy="5359349"/>
            <a:chOff x="-3786437" y="0"/>
            <a:chExt cx="3693386" cy="5359349"/>
          </a:xfrm>
        </p:grpSpPr>
        <p:sp>
          <p:nvSpPr>
            <p:cNvPr id="172" name="Rechthoek 171">
              <a:extLst>
                <a:ext uri="{FF2B5EF4-FFF2-40B4-BE49-F238E27FC236}">
                  <a16:creationId xmlns:a16="http://schemas.microsoft.com/office/drawing/2014/main" id="{3B9EBC62-DB82-4D2E-A17C-70A23569C704}"/>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Choosing text levels</a:t>
              </a:r>
            </a:p>
          </p:txBody>
        </p:sp>
        <p:sp>
          <p:nvSpPr>
            <p:cNvPr id="173" name="Ovaal 172">
              <a:extLst>
                <a:ext uri="{FF2B5EF4-FFF2-40B4-BE49-F238E27FC236}">
                  <a16:creationId xmlns:a16="http://schemas.microsoft.com/office/drawing/2014/main" id="{6ECFABC7-1729-451C-BFEE-341AE3AC67BA}"/>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74" name="Rechthoek 173">
              <a:extLst>
                <a:ext uri="{FF2B5EF4-FFF2-40B4-BE49-F238E27FC236}">
                  <a16:creationId xmlns:a16="http://schemas.microsoft.com/office/drawing/2014/main" id="{08A20C77-ADAD-4E79-BA2B-5D17E77399D2}"/>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accent5"/>
                </a:buClr>
                <a:buSzTx/>
                <a:buFont typeface="Arial" panose="020B0604020202020204" pitchFamily="34" charset="0"/>
                <a:buChar char="•"/>
                <a:tabLst/>
                <a:defRPr/>
              </a:pPr>
              <a:r>
                <a:rPr kumimoji="0" lang="en-GB" sz="1200" b="0" i="0" u="none" strike="noStrike" kern="0" cap="none" spc="0" normalizeH="0" baseline="0" noProof="0">
                  <a:ln>
                    <a:noFill/>
                  </a:ln>
                  <a:solidFill>
                    <a:schemeClr val="accent1"/>
                  </a:solidFill>
                  <a:effectLst/>
                  <a:uLnTx/>
                  <a:uFillTx/>
                  <a:latin typeface="+mn-lt"/>
                  <a:cs typeface="Segoe UI Light" panose="020B0502040204020203" pitchFamily="34" charset="0"/>
                </a:rPr>
                <a:t>Bullet</a:t>
              </a:r>
              <a:endParaRPr kumimoji="0" lang="en-GB" sz="1200" b="0" i="0" u="none" strike="noStrike" kern="0" cap="none" spc="0" normalizeH="0" baseline="0" noProof="0" dirty="0">
                <a:ln>
                  <a:noFill/>
                </a:ln>
                <a:solidFill>
                  <a:schemeClr val="accent1"/>
                </a:solidFill>
                <a:effectLst/>
                <a:uLnTx/>
                <a:uFillTx/>
                <a:latin typeface="+mn-lt"/>
                <a:cs typeface="Segoe UI Light" panose="020B0502040204020203" pitchFamily="34" charset="0"/>
              </a:endParaRPr>
            </a:p>
          </p:txBody>
        </p:sp>
        <p:sp>
          <p:nvSpPr>
            <p:cNvPr id="175" name="Ovaal 174">
              <a:extLst>
                <a:ext uri="{FF2B5EF4-FFF2-40B4-BE49-F238E27FC236}">
                  <a16:creationId xmlns:a16="http://schemas.microsoft.com/office/drawing/2014/main" id="{11E95A08-2DFC-48DC-A0E6-03BB5BA8BC41}"/>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76" name="Rechthoek 175">
              <a:extLst>
                <a:ext uri="{FF2B5EF4-FFF2-40B4-BE49-F238E27FC236}">
                  <a16:creationId xmlns:a16="http://schemas.microsoft.com/office/drawing/2014/main" id="{66627C2D-E108-4422-A68F-2AAA22DF440B}"/>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‘Home’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177" name="Rechthoek 176">
              <a:extLst>
                <a:ext uri="{FF2B5EF4-FFF2-40B4-BE49-F238E27FC236}">
                  <a16:creationId xmlns:a16="http://schemas.microsoft.com/office/drawing/2014/main" id="{2FFB545D-11B5-4FE4-9608-9AB7E09C2AA3}"/>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61950" marR="0" lvl="0" indent="-180975" defTabSz="914400" eaLnBrk="1" fontAlgn="auto" latinLnBrk="0" hangingPunct="1">
                <a:lnSpc>
                  <a:spcPct val="90000"/>
                </a:lnSpc>
                <a:spcBef>
                  <a:spcPts val="600"/>
                </a:spcBef>
                <a:spcAft>
                  <a:spcPts val="600"/>
                </a:spcAft>
                <a:buClr>
                  <a:schemeClr val="accent5"/>
                </a:buClr>
                <a:buSzTx/>
                <a:buFont typeface="Arial" panose="020B0604020202020204" pitchFamily="34" charset="0"/>
                <a:buChar char="•"/>
                <a:tabLst/>
                <a:defRPr/>
              </a:pPr>
              <a:r>
                <a:rPr kumimoji="0" lang="en-GB" sz="1200" b="0" i="0" u="none" strike="noStrike" kern="0" cap="none" spc="0" normalizeH="0" baseline="0" noProof="0">
                  <a:ln>
                    <a:noFill/>
                  </a:ln>
                  <a:solidFill>
                    <a:schemeClr val="accent1"/>
                  </a:solidFill>
                  <a:effectLst/>
                  <a:uLnTx/>
                  <a:uFillTx/>
                  <a:latin typeface="+mn-lt"/>
                  <a:cs typeface="Segoe UI Light" panose="020B0502040204020203" pitchFamily="34" charset="0"/>
                </a:rPr>
                <a:t>Sub-bullet</a:t>
              </a:r>
              <a:endParaRPr kumimoji="0" lang="en-GB" sz="1200" b="0" i="0" u="none" strike="noStrike" kern="0" cap="none" spc="0" normalizeH="0" baseline="0" noProof="0" dirty="0">
                <a:ln>
                  <a:noFill/>
                </a:ln>
                <a:solidFill>
                  <a:schemeClr val="accent1"/>
                </a:solidFill>
                <a:effectLst/>
                <a:uLnTx/>
                <a:uFillTx/>
                <a:latin typeface="+mn-lt"/>
                <a:cs typeface="Segoe UI Light" panose="020B0502040204020203" pitchFamily="34" charset="0"/>
              </a:endParaRPr>
            </a:p>
          </p:txBody>
        </p:sp>
        <p:sp>
          <p:nvSpPr>
            <p:cNvPr id="178" name="Ovaal 177">
              <a:extLst>
                <a:ext uri="{FF2B5EF4-FFF2-40B4-BE49-F238E27FC236}">
                  <a16:creationId xmlns:a16="http://schemas.microsoft.com/office/drawing/2014/main" id="{73174B15-FB09-4CAF-9AED-A2724D168A3D}"/>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79" name="Rechthoek 178">
              <a:extLst>
                <a:ext uri="{FF2B5EF4-FFF2-40B4-BE49-F238E27FC236}">
                  <a16:creationId xmlns:a16="http://schemas.microsoft.com/office/drawing/2014/main" id="{ECB16E0E-688B-4A17-B3AD-01199027D093}"/>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
                  <a:schemeClr val="accent3"/>
                </a:buClr>
                <a:buSzTx/>
                <a:buFont typeface="Open Sans" panose="020B0606030504020204" pitchFamily="34" charset="0"/>
                <a:buNone/>
                <a:tabLst/>
                <a:defRPr/>
              </a:pPr>
              <a:r>
                <a:rPr kumimoji="0" lang="en-GB" sz="1200" b="0" i="0" u="none" strike="noStrike" kern="0" cap="none" spc="0" normalizeH="0" baseline="0" noProof="0">
                  <a:ln>
                    <a:noFill/>
                  </a:ln>
                  <a:solidFill>
                    <a:schemeClr val="accent1"/>
                  </a:solidFill>
                  <a:effectLst/>
                  <a:uLnTx/>
                  <a:uFillTx/>
                  <a:latin typeface="+mn-lt"/>
                  <a:cs typeface="Segoe UI Light" panose="020B0502040204020203" pitchFamily="34" charset="0"/>
                </a:rPr>
                <a:t>Plain text</a:t>
              </a:r>
              <a:endParaRPr kumimoji="0" lang="en-GB" sz="1200" b="0" i="0" u="none" strike="noStrike" kern="0" cap="none" spc="0" normalizeH="0" baseline="0" noProof="0" dirty="0">
                <a:ln>
                  <a:noFill/>
                </a:ln>
                <a:solidFill>
                  <a:schemeClr val="accent1"/>
                </a:solidFill>
                <a:effectLst/>
                <a:uLnTx/>
                <a:uFillTx/>
                <a:latin typeface="+mn-lt"/>
                <a:cs typeface="Segoe UI Light" panose="020B0502040204020203" pitchFamily="34" charset="0"/>
              </a:endParaRPr>
            </a:p>
          </p:txBody>
        </p:sp>
        <p:sp>
          <p:nvSpPr>
            <p:cNvPr id="180" name="Ovaal 179">
              <a:extLst>
                <a:ext uri="{FF2B5EF4-FFF2-40B4-BE49-F238E27FC236}">
                  <a16:creationId xmlns:a16="http://schemas.microsoft.com/office/drawing/2014/main" id="{DC675671-75C1-4F9E-B2DF-31C7C2E9446C}"/>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81" name="Rechthoek 180">
              <a:extLst>
                <a:ext uri="{FF2B5EF4-FFF2-40B4-BE49-F238E27FC236}">
                  <a16:creationId xmlns:a16="http://schemas.microsoft.com/office/drawing/2014/main" id="{8009F5A8-CC69-43BC-9B70-A8B2FFC96B43}"/>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400" b="0" i="0" u="none" strike="noStrike" kern="0" cap="none" spc="0" normalizeH="0" baseline="0" noProof="0">
                  <a:ln>
                    <a:noFill/>
                  </a:ln>
                  <a:solidFill>
                    <a:schemeClr val="accent5"/>
                  </a:solidFill>
                  <a:effectLst/>
                  <a:uLnTx/>
                  <a:uFillTx/>
                  <a:latin typeface="+mn-lt"/>
                  <a:cs typeface="Segoe UI Light" panose="020B0502040204020203" pitchFamily="34" charset="0"/>
                </a:rPr>
                <a:t>Header</a:t>
              </a:r>
              <a:endParaRPr kumimoji="0" lang="en-GB" sz="1400" b="0" i="0" u="none" strike="noStrike" kern="0" cap="none" spc="0" normalizeH="0" baseline="0" noProof="0" dirty="0">
                <a:ln>
                  <a:noFill/>
                </a:ln>
                <a:solidFill>
                  <a:schemeClr val="accent5"/>
                </a:solidFill>
                <a:effectLst/>
                <a:uLnTx/>
                <a:uFillTx/>
                <a:latin typeface="+mn-lt"/>
                <a:cs typeface="Segoe UI Light" panose="020B0502040204020203" pitchFamily="34" charset="0"/>
              </a:endParaRPr>
            </a:p>
          </p:txBody>
        </p:sp>
        <p:sp>
          <p:nvSpPr>
            <p:cNvPr id="182" name="Ovaal 181">
              <a:extLst>
                <a:ext uri="{FF2B5EF4-FFF2-40B4-BE49-F238E27FC236}">
                  <a16:creationId xmlns:a16="http://schemas.microsoft.com/office/drawing/2014/main" id="{CFC7E172-2F5C-4DF5-8D52-EF00E6AFDC18}"/>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83" name="Rechthoek 182">
              <a:extLst>
                <a:ext uri="{FF2B5EF4-FFF2-40B4-BE49-F238E27FC236}">
                  <a16:creationId xmlns:a16="http://schemas.microsoft.com/office/drawing/2014/main" id="{F553FFBF-8B10-4575-92E2-7C9F2EE75799}"/>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228600" marR="0" lvl="0" indent="-228600" defTabSz="914400" eaLnBrk="1" fontAlgn="auto" latinLnBrk="0" hangingPunct="1">
                <a:lnSpc>
                  <a:spcPct val="90000"/>
                </a:lnSpc>
                <a:spcBef>
                  <a:spcPts val="600"/>
                </a:spcBef>
                <a:spcAft>
                  <a:spcPts val="600"/>
                </a:spcAft>
                <a:buClr>
                  <a:schemeClr val="accent5"/>
                </a:buClr>
                <a:buSzTx/>
                <a:buFont typeface="+mj-lt"/>
                <a:buAutoNum type="arabicPeriod"/>
                <a:tabLst/>
                <a:defRPr/>
              </a:pPr>
              <a:r>
                <a:rPr kumimoji="0" lang="en-GB" sz="1200" b="0" i="0" u="none" strike="noStrike" kern="0" cap="none" spc="0" normalizeH="0" baseline="0" noProof="0">
                  <a:ln>
                    <a:noFill/>
                  </a:ln>
                  <a:solidFill>
                    <a:schemeClr val="accent1"/>
                  </a:solidFill>
                  <a:effectLst/>
                  <a:uLnTx/>
                  <a:uFillTx/>
                  <a:latin typeface="+mn-lt"/>
                  <a:cs typeface="Segoe UI Light" panose="020B0502040204020203" pitchFamily="34" charset="0"/>
                </a:rPr>
                <a:t>Numbering</a:t>
              </a:r>
              <a:endParaRPr kumimoji="0" lang="en-GB" sz="1200" b="0" i="0" u="none" strike="noStrike" kern="0" cap="none" spc="0" normalizeH="0" baseline="0" noProof="0" dirty="0">
                <a:ln>
                  <a:noFill/>
                </a:ln>
                <a:solidFill>
                  <a:schemeClr val="accent1"/>
                </a:solidFill>
                <a:effectLst/>
                <a:uLnTx/>
                <a:uFillTx/>
                <a:latin typeface="+mn-lt"/>
                <a:cs typeface="Segoe UI Light" panose="020B0502040204020203" pitchFamily="34" charset="0"/>
              </a:endParaRPr>
            </a:p>
          </p:txBody>
        </p:sp>
        <p:sp>
          <p:nvSpPr>
            <p:cNvPr id="184" name="Ovaal 183">
              <a:extLst>
                <a:ext uri="{FF2B5EF4-FFF2-40B4-BE49-F238E27FC236}">
                  <a16:creationId xmlns:a16="http://schemas.microsoft.com/office/drawing/2014/main" id="{8E201D92-5F26-4A35-A0EB-8B8DF7CB4E49}"/>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185" name="Rechthoek 184">
              <a:extLst>
                <a:ext uri="{FF2B5EF4-FFF2-40B4-BE49-F238E27FC236}">
                  <a16:creationId xmlns:a16="http://schemas.microsoft.com/office/drawing/2014/main" id="{73034AA4-74D0-468C-B1AB-8B92CA7F02F1}"/>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61950" marR="0" lvl="0" indent="-180975" defTabSz="914400" eaLnBrk="1" fontAlgn="auto" latinLnBrk="0" hangingPunct="1">
                <a:lnSpc>
                  <a:spcPct val="90000"/>
                </a:lnSpc>
                <a:spcBef>
                  <a:spcPts val="600"/>
                </a:spcBef>
                <a:spcAft>
                  <a:spcPts val="600"/>
                </a:spcAft>
                <a:buClr>
                  <a:schemeClr val="accent5"/>
                </a:buClr>
                <a:buSzTx/>
                <a:buFont typeface="Arial" panose="020B0604020202020204" pitchFamily="34" charset="0"/>
                <a:buChar char="•"/>
                <a:tabLst/>
                <a:defRPr/>
              </a:pPr>
              <a:r>
                <a:rPr kumimoji="0" lang="en-GB" sz="1200" b="0" i="0" u="none" strike="noStrike" kern="0" cap="none" spc="0" normalizeH="0" baseline="0" noProof="0">
                  <a:ln>
                    <a:noFill/>
                  </a:ln>
                  <a:solidFill>
                    <a:schemeClr val="accent1"/>
                  </a:solidFill>
                  <a:effectLst/>
                  <a:uLnTx/>
                  <a:uFillTx/>
                  <a:latin typeface="+mn-lt"/>
                  <a:cs typeface="Segoe UI Light" panose="020B0502040204020203" pitchFamily="34" charset="0"/>
                </a:rPr>
                <a:t>Sub-bullet</a:t>
              </a:r>
              <a:endParaRPr kumimoji="0" lang="en-GB" sz="1200" b="0" i="0" u="none" strike="noStrike" kern="0" cap="none" spc="0" normalizeH="0" baseline="0" noProof="0" dirty="0">
                <a:ln>
                  <a:noFill/>
                </a:ln>
                <a:solidFill>
                  <a:schemeClr val="accent1"/>
                </a:solidFill>
                <a:effectLst/>
                <a:uLnTx/>
                <a:uFillTx/>
                <a:latin typeface="+mn-lt"/>
                <a:cs typeface="Segoe UI Light" panose="020B0502040204020203" pitchFamily="34" charset="0"/>
              </a:endParaRPr>
            </a:p>
          </p:txBody>
        </p:sp>
        <p:sp>
          <p:nvSpPr>
            <p:cNvPr id="186" name="Ovaal 185">
              <a:extLst>
                <a:ext uri="{FF2B5EF4-FFF2-40B4-BE49-F238E27FC236}">
                  <a16:creationId xmlns:a16="http://schemas.microsoft.com/office/drawing/2014/main" id="{0A9B681B-0F99-4F96-8E1B-3017DB3C9D91}"/>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187" name="Rechthoek 186">
              <a:extLst>
                <a:ext uri="{FF2B5EF4-FFF2-40B4-BE49-F238E27FC236}">
                  <a16:creationId xmlns:a16="http://schemas.microsoft.com/office/drawing/2014/main" id="{F28175CA-BC2F-492B-AAB6-C0ECFC8AA9D7}"/>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
                  <a:schemeClr val="accent3"/>
                </a:buClr>
                <a:buSzTx/>
                <a:buFont typeface="Open Sans" panose="020B0606030504020204" pitchFamily="34" charset="0"/>
                <a:buNone/>
                <a:tabLst/>
                <a:defRPr/>
              </a:pPr>
              <a:r>
                <a:rPr kumimoji="0" lang="en-GB" sz="1200" b="0" i="0" u="none" strike="noStrike" kern="0" cap="none" spc="0" normalizeH="0" baseline="0" noProof="0">
                  <a:ln>
                    <a:noFill/>
                  </a:ln>
                  <a:solidFill>
                    <a:schemeClr val="accent1"/>
                  </a:solidFill>
                  <a:effectLst/>
                  <a:uLnTx/>
                  <a:uFillTx/>
                  <a:latin typeface="+mn-lt"/>
                  <a:cs typeface="Segoe UI Light" panose="020B0502040204020203" pitchFamily="34" charset="0"/>
                </a:rPr>
                <a:t>Plain text</a:t>
              </a:r>
              <a:endParaRPr kumimoji="0" lang="en-GB" sz="1200" b="0" i="0" u="none" strike="noStrike" kern="0" cap="none" spc="0" normalizeH="0" baseline="0" noProof="0" dirty="0">
                <a:ln>
                  <a:noFill/>
                </a:ln>
                <a:solidFill>
                  <a:schemeClr val="accent1"/>
                </a:solidFill>
                <a:effectLst/>
                <a:uLnTx/>
                <a:uFillTx/>
                <a:latin typeface="+mn-lt"/>
                <a:cs typeface="Segoe UI Light" panose="020B0502040204020203" pitchFamily="34" charset="0"/>
              </a:endParaRPr>
            </a:p>
          </p:txBody>
        </p:sp>
        <p:sp>
          <p:nvSpPr>
            <p:cNvPr id="188" name="Ovaal 187">
              <a:extLst>
                <a:ext uri="{FF2B5EF4-FFF2-40B4-BE49-F238E27FC236}">
                  <a16:creationId xmlns:a16="http://schemas.microsoft.com/office/drawing/2014/main" id="{290FA20D-A4EE-4C9E-954D-49B45AECD9AC}"/>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189" name="Rechthoek 188">
              <a:extLst>
                <a:ext uri="{FF2B5EF4-FFF2-40B4-BE49-F238E27FC236}">
                  <a16:creationId xmlns:a16="http://schemas.microsoft.com/office/drawing/2014/main" id="{5C550F15-BF60-4E80-9EEE-9EC302B17254}"/>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R="0" lvl="0" indent="0" fontAlgn="auto">
                <a:lnSpc>
                  <a:spcPct val="90000"/>
                </a:lnSpc>
                <a:spcBef>
                  <a:spcPts val="600"/>
                </a:spcBef>
                <a:spcAft>
                  <a:spcPts val="600"/>
                </a:spcAft>
                <a:buClrTx/>
                <a:buSzTx/>
                <a:buFontTx/>
                <a:buNone/>
                <a:tabLst/>
              </a:pPr>
              <a:r>
                <a:rPr kumimoji="0" lang="en-GB" sz="1400" b="0" i="0" u="none" strike="noStrike" kern="0" cap="none" spc="0" normalizeH="0" baseline="0" noProof="0">
                  <a:ln>
                    <a:noFill/>
                  </a:ln>
                  <a:solidFill>
                    <a:schemeClr val="accent5"/>
                  </a:solidFill>
                  <a:effectLst/>
                  <a:uLnTx/>
                  <a:uFillTx/>
                  <a:cs typeface="Segoe UI Light" panose="020B0502040204020203" pitchFamily="34" charset="0"/>
                </a:rPr>
                <a:t>Header</a:t>
              </a:r>
              <a:endParaRPr kumimoji="0" lang="en-GB" sz="1400" b="0" i="0" u="none" strike="noStrike" kern="0" cap="none" spc="0" normalizeH="0" baseline="0" noProof="0" dirty="0">
                <a:ln>
                  <a:noFill/>
                </a:ln>
                <a:solidFill>
                  <a:schemeClr val="accent5"/>
                </a:solidFill>
                <a:effectLst/>
                <a:uLnTx/>
                <a:uFillTx/>
                <a:cs typeface="Segoe UI Light" panose="020B0502040204020203" pitchFamily="34" charset="0"/>
              </a:endParaRPr>
            </a:p>
          </p:txBody>
        </p:sp>
        <p:sp>
          <p:nvSpPr>
            <p:cNvPr id="190" name="Ovaal 189">
              <a:extLst>
                <a:ext uri="{FF2B5EF4-FFF2-40B4-BE49-F238E27FC236}">
                  <a16:creationId xmlns:a16="http://schemas.microsoft.com/office/drawing/2014/main" id="{2CF1BB56-92E3-4435-B0C3-B5E2EFD3DB2F}"/>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191" name="Rechthoek 190">
              <a:extLst>
                <a:ext uri="{FF2B5EF4-FFF2-40B4-BE49-F238E27FC236}">
                  <a16:creationId xmlns:a16="http://schemas.microsoft.com/office/drawing/2014/main" id="{1FEBEA63-270A-4900-8224-6FEFAD940DDB}"/>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accent5"/>
                </a:buClr>
                <a:buSzTx/>
                <a:buFont typeface="Arial" panose="020B0604020202020204" pitchFamily="34" charset="0"/>
                <a:buChar char="•"/>
                <a:tabLst/>
                <a:defRPr/>
              </a:pPr>
              <a:r>
                <a:rPr kumimoji="0" lang="en-GB" sz="1200" b="0" i="0" u="none" strike="noStrike" kern="0" cap="none" spc="0" normalizeH="0" baseline="0" noProof="0">
                  <a:ln>
                    <a:noFill/>
                  </a:ln>
                  <a:solidFill>
                    <a:schemeClr val="accent1"/>
                  </a:solidFill>
                  <a:effectLst/>
                  <a:uLnTx/>
                  <a:uFillTx/>
                  <a:latin typeface="+mn-lt"/>
                  <a:cs typeface="Segoe UI Light" panose="020B0502040204020203" pitchFamily="34" charset="0"/>
                </a:rPr>
                <a:t>Bullet</a:t>
              </a:r>
              <a:endParaRPr kumimoji="0" lang="en-GB" sz="1200" b="0" i="0" u="none" strike="noStrike" kern="0" cap="none" spc="0" normalizeH="0" baseline="0" noProof="0" dirty="0">
                <a:ln>
                  <a:noFill/>
                </a:ln>
                <a:solidFill>
                  <a:schemeClr val="accent1"/>
                </a:solidFill>
                <a:effectLst/>
                <a:uLnTx/>
                <a:uFillTx/>
                <a:latin typeface="+mn-lt"/>
                <a:cs typeface="Segoe UI Light" panose="020B0502040204020203" pitchFamily="34" charset="0"/>
              </a:endParaRPr>
            </a:p>
          </p:txBody>
        </p:sp>
        <p:sp>
          <p:nvSpPr>
            <p:cNvPr id="192" name="Rechthoek 191">
              <a:extLst>
                <a:ext uri="{FF2B5EF4-FFF2-40B4-BE49-F238E27FC236}">
                  <a16:creationId xmlns:a16="http://schemas.microsoft.com/office/drawing/2014/main" id="{86C37451-1443-4A4E-BC03-CB69E4ACEAE6}"/>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instruction slide </a:t>
              </a:r>
              <a:r>
                <a:rPr lang="en-GB" sz="1200" b="1" cap="none" baseline="0" noProof="0" dirty="0">
                  <a:solidFill>
                    <a:srgbClr val="211F26"/>
                  </a:solidFill>
                  <a:latin typeface="Calibri" panose="020F0502020204030204" pitchFamily="34" charset="0"/>
                  <a:cs typeface="Calibri" panose="020F0502020204030204" pitchFamily="34" charset="0"/>
                </a:rPr>
                <a:t>‘VIDEO INSTRUCTIONS’</a:t>
              </a:r>
              <a:r>
                <a:rPr lang="en-GB" sz="1200" cap="none" baseline="0" noProof="0" dirty="0">
                  <a:solidFill>
                    <a:srgbClr val="211F26"/>
                  </a:solidFill>
                  <a:latin typeface="Calibri" panose="020F0502020204030204" pitchFamily="34" charset="0"/>
                  <a:cs typeface="Calibri" panose="020F0502020204030204" pitchFamily="34" charset="0"/>
                </a:rPr>
                <a:t>.</a:t>
              </a:r>
              <a:br>
                <a:rPr lang="en-GB" sz="1200" cap="none"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You’ll find it at the beginning of the presentation</a:t>
              </a:r>
              <a:br>
                <a:rPr lang="en-GB" sz="1200" cap="none"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or insert it via </a:t>
              </a:r>
              <a:r>
                <a:rPr lang="en-GB" sz="1200" i="1" cap="none" baseline="0" noProof="0" dirty="0">
                  <a:solidFill>
                    <a:srgbClr val="211F26"/>
                  </a:solidFill>
                  <a:latin typeface="Calibri" panose="020F0502020204030204" pitchFamily="34" charset="0"/>
                  <a:cs typeface="Calibri" panose="020F0502020204030204" pitchFamily="34" charset="0"/>
                </a:rPr>
                <a:t>‘Home’</a:t>
              </a:r>
              <a:r>
                <a:rPr lang="en-GB" sz="1200" cap="none" baseline="0" noProof="0" dirty="0">
                  <a:solidFill>
                    <a:srgbClr val="211F26"/>
                  </a:solidFill>
                  <a:latin typeface="Calibri" panose="020F0502020204030204" pitchFamily="34" charset="0"/>
                  <a:cs typeface="Calibri" panose="020F0502020204030204" pitchFamily="34" charset="0"/>
                </a:rPr>
                <a:t> &gt; </a:t>
              </a:r>
              <a:r>
                <a:rPr lang="en-GB" sz="1200" i="1" cap="none" baseline="0" noProof="0" dirty="0">
                  <a:solidFill>
                    <a:srgbClr val="211F26"/>
                  </a:solidFill>
                  <a:latin typeface="Calibri" panose="020F0502020204030204" pitchFamily="34" charset="0"/>
                  <a:cs typeface="Calibri" panose="020F0502020204030204" pitchFamily="34" charset="0"/>
                </a:rPr>
                <a:t>‘New Slide’.</a:t>
              </a:r>
            </a:p>
          </p:txBody>
        </p:sp>
        <p:grpSp>
          <p:nvGrpSpPr>
            <p:cNvPr id="193" name="ICOON_info">
              <a:extLst>
                <a:ext uri="{FF2B5EF4-FFF2-40B4-BE49-F238E27FC236}">
                  <a16:creationId xmlns:a16="http://schemas.microsoft.com/office/drawing/2014/main" id="{2BE8997C-8EEE-4F9F-9E5B-7C301E8946ED}"/>
                </a:ext>
              </a:extLst>
            </p:cNvPr>
            <p:cNvGrpSpPr/>
            <p:nvPr userDrawn="1"/>
          </p:nvGrpSpPr>
          <p:grpSpPr>
            <a:xfrm>
              <a:off x="-376736" y="4400186"/>
              <a:ext cx="283685" cy="283685"/>
              <a:chOff x="-510741" y="5913713"/>
              <a:chExt cx="267555" cy="267555"/>
            </a:xfrm>
          </p:grpSpPr>
          <p:sp>
            <p:nvSpPr>
              <p:cNvPr id="237" name="Ovaal 236">
                <a:extLst>
                  <a:ext uri="{FF2B5EF4-FFF2-40B4-BE49-F238E27FC236}">
                    <a16:creationId xmlns:a16="http://schemas.microsoft.com/office/drawing/2014/main" id="{81987D95-1B0F-4EF6-98CE-5C1A76C72283}"/>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238" name="Graphic 163" descr="Informatie">
                <a:extLst>
                  <a:ext uri="{FF2B5EF4-FFF2-40B4-BE49-F238E27FC236}">
                    <a16:creationId xmlns:a16="http://schemas.microsoft.com/office/drawing/2014/main" id="{552ACE23-726D-4194-9A35-5CDDD6D1C3EB}"/>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194" name="VOORBEELD">
              <a:extLst>
                <a:ext uri="{FF2B5EF4-FFF2-40B4-BE49-F238E27FC236}">
                  <a16:creationId xmlns:a16="http://schemas.microsoft.com/office/drawing/2014/main" id="{9A3A0AA6-CAC4-4D0A-B9A1-2BDD48150629}"/>
                </a:ext>
              </a:extLst>
            </p:cNvPr>
            <p:cNvGrpSpPr/>
            <p:nvPr userDrawn="1"/>
          </p:nvGrpSpPr>
          <p:grpSpPr>
            <a:xfrm>
              <a:off x="-3605171" y="458674"/>
              <a:ext cx="3234311" cy="558875"/>
              <a:chOff x="-3605171" y="458674"/>
              <a:chExt cx="3234311" cy="558875"/>
            </a:xfrm>
          </p:grpSpPr>
          <p:sp>
            <p:nvSpPr>
              <p:cNvPr id="195" name="Rechthoek 194">
                <a:extLst>
                  <a:ext uri="{FF2B5EF4-FFF2-40B4-BE49-F238E27FC236}">
                    <a16:creationId xmlns:a16="http://schemas.microsoft.com/office/drawing/2014/main" id="{5468F2BC-F008-47E3-AFA7-20C8CA290A0A}"/>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Home</a:t>
                </a:r>
              </a:p>
            </p:txBody>
          </p:sp>
          <p:sp>
            <p:nvSpPr>
              <p:cNvPr id="196" name="Rechthoek 195">
                <a:extLst>
                  <a:ext uri="{FF2B5EF4-FFF2-40B4-BE49-F238E27FC236}">
                    <a16:creationId xmlns:a16="http://schemas.microsoft.com/office/drawing/2014/main" id="{8B883993-D2A7-4D0F-9CE0-6838EEE57B15}"/>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197" name="Groep 196">
                <a:extLst>
                  <a:ext uri="{FF2B5EF4-FFF2-40B4-BE49-F238E27FC236}">
                    <a16:creationId xmlns:a16="http://schemas.microsoft.com/office/drawing/2014/main" id="{788339D0-B621-4C77-9FA9-5AA229B678BD}"/>
                  </a:ext>
                </a:extLst>
              </p:cNvPr>
              <p:cNvGrpSpPr/>
              <p:nvPr userDrawn="1"/>
            </p:nvGrpSpPr>
            <p:grpSpPr>
              <a:xfrm>
                <a:off x="-3386247" y="830871"/>
                <a:ext cx="139423" cy="109566"/>
                <a:chOff x="-2866744" y="827071"/>
                <a:chExt cx="168701" cy="132575"/>
              </a:xfrm>
            </p:grpSpPr>
            <p:grpSp>
              <p:nvGrpSpPr>
                <p:cNvPr id="230" name="Groep 229">
                  <a:extLst>
                    <a:ext uri="{FF2B5EF4-FFF2-40B4-BE49-F238E27FC236}">
                      <a16:creationId xmlns:a16="http://schemas.microsoft.com/office/drawing/2014/main" id="{3A17A0D2-B5C3-4124-A565-C03D74F3C822}"/>
                    </a:ext>
                  </a:extLst>
                </p:cNvPr>
                <p:cNvGrpSpPr/>
                <p:nvPr userDrawn="1"/>
              </p:nvGrpSpPr>
              <p:grpSpPr>
                <a:xfrm>
                  <a:off x="-2866744" y="827071"/>
                  <a:ext cx="168701" cy="132575"/>
                  <a:chOff x="-2866744" y="827071"/>
                  <a:chExt cx="168701" cy="132575"/>
                </a:xfrm>
              </p:grpSpPr>
              <p:cxnSp>
                <p:nvCxnSpPr>
                  <p:cNvPr id="232" name="Rechte verbindingslijn 231">
                    <a:extLst>
                      <a:ext uri="{FF2B5EF4-FFF2-40B4-BE49-F238E27FC236}">
                        <a16:creationId xmlns:a16="http://schemas.microsoft.com/office/drawing/2014/main" id="{9CA4A58B-37E7-4A4F-920E-E802223BA5E7}"/>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233" name="Rechte verbindingslijn 232">
                    <a:extLst>
                      <a:ext uri="{FF2B5EF4-FFF2-40B4-BE49-F238E27FC236}">
                        <a16:creationId xmlns:a16="http://schemas.microsoft.com/office/drawing/2014/main" id="{EA36F9FE-01CE-44C8-9A36-EADFA3933683}"/>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234" name="Rechte verbindingslijn 233">
                    <a:extLst>
                      <a:ext uri="{FF2B5EF4-FFF2-40B4-BE49-F238E27FC236}">
                        <a16:creationId xmlns:a16="http://schemas.microsoft.com/office/drawing/2014/main" id="{A3E5E415-3171-4693-A355-2D277E30C1CB}"/>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235" name="Rechte verbindingslijn 234">
                    <a:extLst>
                      <a:ext uri="{FF2B5EF4-FFF2-40B4-BE49-F238E27FC236}">
                        <a16:creationId xmlns:a16="http://schemas.microsoft.com/office/drawing/2014/main" id="{0DCC6D64-00B7-490D-A71D-DB268464D51E}"/>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236" name="Rechte verbindingslijn 235">
                    <a:extLst>
                      <a:ext uri="{FF2B5EF4-FFF2-40B4-BE49-F238E27FC236}">
                        <a16:creationId xmlns:a16="http://schemas.microsoft.com/office/drawing/2014/main" id="{3EE34061-09CE-4278-9045-D73446FAA73F}"/>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231" name="Pijl: rechts 230">
                  <a:extLst>
                    <a:ext uri="{FF2B5EF4-FFF2-40B4-BE49-F238E27FC236}">
                      <a16:creationId xmlns:a16="http://schemas.microsoft.com/office/drawing/2014/main" id="{6C2CDC5E-EBDC-4549-8FED-EB735A6A72CB}"/>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98" name="Groep 197">
                <a:extLst>
                  <a:ext uri="{FF2B5EF4-FFF2-40B4-BE49-F238E27FC236}">
                    <a16:creationId xmlns:a16="http://schemas.microsoft.com/office/drawing/2014/main" id="{F479EE68-273E-49A6-A5B2-631152915A91}"/>
                  </a:ext>
                </a:extLst>
              </p:cNvPr>
              <p:cNvGrpSpPr/>
              <p:nvPr userDrawn="1"/>
            </p:nvGrpSpPr>
            <p:grpSpPr>
              <a:xfrm>
                <a:off x="-3605171" y="830871"/>
                <a:ext cx="139423" cy="109566"/>
                <a:chOff x="-2866744" y="518074"/>
                <a:chExt cx="168701" cy="132575"/>
              </a:xfrm>
            </p:grpSpPr>
            <p:grpSp>
              <p:nvGrpSpPr>
                <p:cNvPr id="221" name="Groep 220">
                  <a:extLst>
                    <a:ext uri="{FF2B5EF4-FFF2-40B4-BE49-F238E27FC236}">
                      <a16:creationId xmlns:a16="http://schemas.microsoft.com/office/drawing/2014/main" id="{CAB88FA2-3DFC-4004-85BF-D00CEEAF8A4E}"/>
                    </a:ext>
                  </a:extLst>
                </p:cNvPr>
                <p:cNvGrpSpPr/>
                <p:nvPr userDrawn="1"/>
              </p:nvGrpSpPr>
              <p:grpSpPr>
                <a:xfrm>
                  <a:off x="-2866744" y="518074"/>
                  <a:ext cx="168701" cy="132575"/>
                  <a:chOff x="-2866744" y="518074"/>
                  <a:chExt cx="168701" cy="132575"/>
                </a:xfrm>
              </p:grpSpPr>
              <p:cxnSp>
                <p:nvCxnSpPr>
                  <p:cNvPr id="223" name="Rechte verbindingslijn 222">
                    <a:extLst>
                      <a:ext uri="{FF2B5EF4-FFF2-40B4-BE49-F238E27FC236}">
                        <a16:creationId xmlns:a16="http://schemas.microsoft.com/office/drawing/2014/main" id="{39402703-F7A7-4526-BB2F-99764FBFFADA}"/>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224" name="Rechte verbindingslijn 223">
                    <a:extLst>
                      <a:ext uri="{FF2B5EF4-FFF2-40B4-BE49-F238E27FC236}">
                        <a16:creationId xmlns:a16="http://schemas.microsoft.com/office/drawing/2014/main" id="{1E5B5980-E625-4DE6-8F16-C4F121971AF7}"/>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227" name="Rechte verbindingslijn 226">
                    <a:extLst>
                      <a:ext uri="{FF2B5EF4-FFF2-40B4-BE49-F238E27FC236}">
                        <a16:creationId xmlns:a16="http://schemas.microsoft.com/office/drawing/2014/main" id="{1C541E1B-DD94-421A-A8BC-44361317E713}"/>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228" name="Rechte verbindingslijn 227">
                    <a:extLst>
                      <a:ext uri="{FF2B5EF4-FFF2-40B4-BE49-F238E27FC236}">
                        <a16:creationId xmlns:a16="http://schemas.microsoft.com/office/drawing/2014/main" id="{177AFF34-EDB4-4C0B-88EE-CEF1DE6C1BD0}"/>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229" name="Rechte verbindingslijn 228">
                    <a:extLst>
                      <a:ext uri="{FF2B5EF4-FFF2-40B4-BE49-F238E27FC236}">
                        <a16:creationId xmlns:a16="http://schemas.microsoft.com/office/drawing/2014/main" id="{D9C8EE77-26C3-45FD-91F3-25B6DE2265BD}"/>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222" name="Pijl: rechts 221">
                  <a:extLst>
                    <a:ext uri="{FF2B5EF4-FFF2-40B4-BE49-F238E27FC236}">
                      <a16:creationId xmlns:a16="http://schemas.microsoft.com/office/drawing/2014/main" id="{0E4524A1-9B08-40F0-8BD9-0503D3D4F471}"/>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199" name="Rechte verbindingslijn 198">
                <a:extLst>
                  <a:ext uri="{FF2B5EF4-FFF2-40B4-BE49-F238E27FC236}">
                    <a16:creationId xmlns:a16="http://schemas.microsoft.com/office/drawing/2014/main" id="{F30E3FE1-07AC-4B10-8802-DE2D8D3B562E}"/>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200" name="Rechte verbindingslijn 199">
                <a:extLst>
                  <a:ext uri="{FF2B5EF4-FFF2-40B4-BE49-F238E27FC236}">
                    <a16:creationId xmlns:a16="http://schemas.microsoft.com/office/drawing/2014/main" id="{EDF0C3D9-4EC9-4115-9CB7-408FF460F59E}"/>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201" name="Rechthoek 200">
                <a:extLst>
                  <a:ext uri="{FF2B5EF4-FFF2-40B4-BE49-F238E27FC236}">
                    <a16:creationId xmlns:a16="http://schemas.microsoft.com/office/drawing/2014/main" id="{932751B4-6513-4980-9BC5-417871092226}"/>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up</a:t>
                </a:r>
              </a:p>
            </p:txBody>
          </p:sp>
          <p:sp>
            <p:nvSpPr>
              <p:cNvPr id="202" name="Rechthoek 201">
                <a:extLst>
                  <a:ext uri="{FF2B5EF4-FFF2-40B4-BE49-F238E27FC236}">
                    <a16:creationId xmlns:a16="http://schemas.microsoft.com/office/drawing/2014/main" id="{B0D38D9F-1E23-4820-8E5B-22BFF58231EA}"/>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down</a:t>
                </a:r>
              </a:p>
            </p:txBody>
          </p:sp>
          <p:grpSp>
            <p:nvGrpSpPr>
              <p:cNvPr id="203" name="Groep 202">
                <a:extLst>
                  <a:ext uri="{FF2B5EF4-FFF2-40B4-BE49-F238E27FC236}">
                    <a16:creationId xmlns:a16="http://schemas.microsoft.com/office/drawing/2014/main" id="{361B4C6C-CD9F-4672-816D-E1ECD780C66F}"/>
                  </a:ext>
                </a:extLst>
              </p:cNvPr>
              <p:cNvGrpSpPr/>
              <p:nvPr userDrawn="1"/>
            </p:nvGrpSpPr>
            <p:grpSpPr>
              <a:xfrm>
                <a:off x="-2916763" y="769168"/>
                <a:ext cx="268738" cy="248381"/>
                <a:chOff x="-2916763" y="769168"/>
                <a:chExt cx="268738" cy="248381"/>
              </a:xfrm>
            </p:grpSpPr>
            <p:sp>
              <p:nvSpPr>
                <p:cNvPr id="213" name="Rechthoek 212">
                  <a:extLst>
                    <a:ext uri="{FF2B5EF4-FFF2-40B4-BE49-F238E27FC236}">
                      <a16:creationId xmlns:a16="http://schemas.microsoft.com/office/drawing/2014/main" id="{6DDB1293-B6F6-4E8B-8631-02B5C476A343}"/>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214" name="Groep 213">
                  <a:extLst>
                    <a:ext uri="{FF2B5EF4-FFF2-40B4-BE49-F238E27FC236}">
                      <a16:creationId xmlns:a16="http://schemas.microsoft.com/office/drawing/2014/main" id="{4E2B2961-8B48-4F3B-8ADD-1861764BBBFF}"/>
                    </a:ext>
                  </a:extLst>
                </p:cNvPr>
                <p:cNvGrpSpPr/>
                <p:nvPr userDrawn="1"/>
              </p:nvGrpSpPr>
              <p:grpSpPr>
                <a:xfrm>
                  <a:off x="-2866744" y="827071"/>
                  <a:ext cx="168701" cy="132575"/>
                  <a:chOff x="-2866744" y="827071"/>
                  <a:chExt cx="168701" cy="132575"/>
                </a:xfrm>
              </p:grpSpPr>
              <p:cxnSp>
                <p:nvCxnSpPr>
                  <p:cNvPr id="216" name="Rechte verbindingslijn 215">
                    <a:extLst>
                      <a:ext uri="{FF2B5EF4-FFF2-40B4-BE49-F238E27FC236}">
                        <a16:creationId xmlns:a16="http://schemas.microsoft.com/office/drawing/2014/main" id="{6DB5A46B-59CE-4F7B-B497-1136374E59A1}"/>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217" name="Rechte verbindingslijn 216">
                    <a:extLst>
                      <a:ext uri="{FF2B5EF4-FFF2-40B4-BE49-F238E27FC236}">
                        <a16:creationId xmlns:a16="http://schemas.microsoft.com/office/drawing/2014/main" id="{DD2C0E51-9B81-4344-AE42-607BBB49B07A}"/>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218" name="Rechte verbindingslijn 217">
                    <a:extLst>
                      <a:ext uri="{FF2B5EF4-FFF2-40B4-BE49-F238E27FC236}">
                        <a16:creationId xmlns:a16="http://schemas.microsoft.com/office/drawing/2014/main" id="{A7BC126D-D38E-46E0-B6C4-1C9B4CFA943A}"/>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219" name="Rechte verbindingslijn 218">
                    <a:extLst>
                      <a:ext uri="{FF2B5EF4-FFF2-40B4-BE49-F238E27FC236}">
                        <a16:creationId xmlns:a16="http://schemas.microsoft.com/office/drawing/2014/main" id="{2614A851-1756-4476-8FDC-85642C4A74B3}"/>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220" name="Rechte verbindingslijn 219">
                    <a:extLst>
                      <a:ext uri="{FF2B5EF4-FFF2-40B4-BE49-F238E27FC236}">
                        <a16:creationId xmlns:a16="http://schemas.microsoft.com/office/drawing/2014/main" id="{94BE96D4-FD4B-439B-B5D7-1E96293D5E59}"/>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215" name="Pijl: rechts 214">
                  <a:extLst>
                    <a:ext uri="{FF2B5EF4-FFF2-40B4-BE49-F238E27FC236}">
                      <a16:creationId xmlns:a16="http://schemas.microsoft.com/office/drawing/2014/main" id="{A99BDAD5-8285-4A7B-AB85-2DBC5BE1C591}"/>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04" name="Groep 203">
                <a:extLst>
                  <a:ext uri="{FF2B5EF4-FFF2-40B4-BE49-F238E27FC236}">
                    <a16:creationId xmlns:a16="http://schemas.microsoft.com/office/drawing/2014/main" id="{F337FA16-E65B-4D70-A425-AD43AAE38811}"/>
                  </a:ext>
                </a:extLst>
              </p:cNvPr>
              <p:cNvGrpSpPr/>
              <p:nvPr userDrawn="1"/>
            </p:nvGrpSpPr>
            <p:grpSpPr>
              <a:xfrm>
                <a:off x="-2916763" y="460171"/>
                <a:ext cx="268738" cy="248381"/>
                <a:chOff x="-2916763" y="460171"/>
                <a:chExt cx="268738" cy="248381"/>
              </a:xfrm>
            </p:grpSpPr>
            <p:sp>
              <p:nvSpPr>
                <p:cNvPr id="205" name="Rechthoek 204">
                  <a:extLst>
                    <a:ext uri="{FF2B5EF4-FFF2-40B4-BE49-F238E27FC236}">
                      <a16:creationId xmlns:a16="http://schemas.microsoft.com/office/drawing/2014/main" id="{045A72F6-83F1-4527-864E-FF27E6AE7D53}"/>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206" name="Groep 205">
                  <a:extLst>
                    <a:ext uri="{FF2B5EF4-FFF2-40B4-BE49-F238E27FC236}">
                      <a16:creationId xmlns:a16="http://schemas.microsoft.com/office/drawing/2014/main" id="{0808C035-4FCE-419E-94A3-BE1844B46083}"/>
                    </a:ext>
                  </a:extLst>
                </p:cNvPr>
                <p:cNvGrpSpPr/>
                <p:nvPr userDrawn="1"/>
              </p:nvGrpSpPr>
              <p:grpSpPr>
                <a:xfrm>
                  <a:off x="-2866744" y="518074"/>
                  <a:ext cx="168701" cy="132575"/>
                  <a:chOff x="-2866744" y="518074"/>
                  <a:chExt cx="168701" cy="132575"/>
                </a:xfrm>
              </p:grpSpPr>
              <p:cxnSp>
                <p:nvCxnSpPr>
                  <p:cNvPr id="208" name="Rechte verbindingslijn 207">
                    <a:extLst>
                      <a:ext uri="{FF2B5EF4-FFF2-40B4-BE49-F238E27FC236}">
                        <a16:creationId xmlns:a16="http://schemas.microsoft.com/office/drawing/2014/main" id="{5D1BACB3-7335-4B98-9300-DC0F2021C77A}"/>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209" name="Rechte verbindingslijn 208">
                    <a:extLst>
                      <a:ext uri="{FF2B5EF4-FFF2-40B4-BE49-F238E27FC236}">
                        <a16:creationId xmlns:a16="http://schemas.microsoft.com/office/drawing/2014/main" id="{781D29B2-567B-4EBE-85B2-FB2B8A91B354}"/>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210" name="Rechte verbindingslijn 209">
                    <a:extLst>
                      <a:ext uri="{FF2B5EF4-FFF2-40B4-BE49-F238E27FC236}">
                        <a16:creationId xmlns:a16="http://schemas.microsoft.com/office/drawing/2014/main" id="{86593A9B-B93F-4C1F-92A4-320EDEFE3732}"/>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211" name="Rechte verbindingslijn 210">
                    <a:extLst>
                      <a:ext uri="{FF2B5EF4-FFF2-40B4-BE49-F238E27FC236}">
                        <a16:creationId xmlns:a16="http://schemas.microsoft.com/office/drawing/2014/main" id="{3D415EF6-BC02-46BC-8D02-0E9FA3692F2B}"/>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212" name="Rechte verbindingslijn 211">
                    <a:extLst>
                      <a:ext uri="{FF2B5EF4-FFF2-40B4-BE49-F238E27FC236}">
                        <a16:creationId xmlns:a16="http://schemas.microsoft.com/office/drawing/2014/main" id="{94CF2E91-03DA-4BD5-A377-E86EBA8975C3}"/>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207" name="Pijl: rechts 206">
                  <a:extLst>
                    <a:ext uri="{FF2B5EF4-FFF2-40B4-BE49-F238E27FC236}">
                      <a16:creationId xmlns:a16="http://schemas.microsoft.com/office/drawing/2014/main" id="{4AC8DF3F-B073-4B22-8B17-0477DABB3711}"/>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spTree>
    <p:extLst>
      <p:ext uri="{BB962C8B-B14F-4D97-AF65-F5344CB8AC3E}">
        <p14:creationId xmlns:p14="http://schemas.microsoft.com/office/powerpoint/2010/main" val="599209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p:transition spd="med">
        <p:fade/>
      </p:transition>
    </mc:Fallback>
  </mc:AlternateContent>
</p:sldLayout>
</file>

<file path=ppt/slideLayouts/slideLayout7.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Text (dark backgroun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1BC078AD-2856-423A-9EE1-4C7A10B8F824}"/>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kstvak 6">
            <a:extLst>
              <a:ext uri="{FF2B5EF4-FFF2-40B4-BE49-F238E27FC236}">
                <a16:creationId xmlns:a16="http://schemas.microsoft.com/office/drawing/2014/main" id="{9B6E8B04-A195-49BA-80C9-1159A05CFA86}"/>
              </a:ext>
            </a:extLst>
          </p:cNvPr>
          <p:cNvSpPr txBox="1"/>
          <p:nvPr userDrawn="1"/>
        </p:nvSpPr>
        <p:spPr>
          <a:xfrm>
            <a:off x="8658225" y="-271056"/>
            <a:ext cx="3533775" cy="169277"/>
          </a:xfrm>
          <a:prstGeom prst="rect">
            <a:avLst/>
          </a:prstGeom>
          <a:noFill/>
        </p:spPr>
        <p:txBody>
          <a:bodyPr wrap="square" lIns="0" tIns="0" rIns="0" bIns="0" rtlCol="0">
            <a:spAutoFit/>
          </a:bodyPr>
          <a:lstStyle/>
          <a:p>
            <a:pPr algn="r"/>
            <a:r>
              <a:rPr lang="en-GB" sz="1100" noProof="0" dirty="0">
                <a:solidFill>
                  <a:schemeClr val="tx2"/>
                </a:solidFill>
                <a:latin typeface="Fedra Sans Std Book" panose="020B0403040000020004" pitchFamily="34" charset="0"/>
                <a:ea typeface="Fedra Sans Std Book" panose="020B0403040000020004" pitchFamily="34" charset="0"/>
              </a:rPr>
              <a:t>Text (dark background)</a:t>
            </a:r>
          </a:p>
        </p:txBody>
      </p:sp>
      <p:sp>
        <p:nvSpPr>
          <p:cNvPr id="226" name="Tijdelijke aanduiding voor dianummer 10">
            <a:extLst>
              <a:ext uri="{FF2B5EF4-FFF2-40B4-BE49-F238E27FC236}">
                <a16:creationId xmlns:a16="http://schemas.microsoft.com/office/drawing/2014/main" id="{B1BE5B76-2A4F-406B-B88E-B456BDDB6E4E}"/>
              </a:ext>
            </a:extLst>
          </p:cNvPr>
          <p:cNvSpPr>
            <a:spLocks noGrp="1"/>
          </p:cNvSpPr>
          <p:nvPr>
            <p:ph type="sldNum" sz="quarter" idx="11"/>
          </p:nvPr>
        </p:nvSpPr>
        <p:spPr>
          <a:xfrm>
            <a:off x="540000" y="6361490"/>
            <a:ext cx="212470" cy="212470"/>
          </a:xfrm>
          <a:prstGeom prst="rect">
            <a:avLst/>
          </a:prstGeom>
        </p:spPr>
        <p:txBody>
          <a:bodyPr/>
          <a:lstStyle>
            <a:lvl1pPr>
              <a:defRPr>
                <a:solidFill>
                  <a:schemeClr val="accent6"/>
                </a:solidFill>
              </a:defRPr>
            </a:lvl1pPr>
          </a:lstStyle>
          <a:p>
            <a:fld id="{23D2BB9B-B463-4028-B950-91DDC3FACFD9}" type="slidenum">
              <a:rPr lang="en-GB" smtClean="0"/>
              <a:pPr/>
              <a:t>‹#›</a:t>
            </a:fld>
            <a:endParaRPr lang="en-GB" dirty="0"/>
          </a:p>
        </p:txBody>
      </p:sp>
      <p:sp>
        <p:nvSpPr>
          <p:cNvPr id="3" name="Titel 2">
            <a:extLst>
              <a:ext uri="{FF2B5EF4-FFF2-40B4-BE49-F238E27FC236}">
                <a16:creationId xmlns:a16="http://schemas.microsoft.com/office/drawing/2014/main" id="{4E54EE42-5F88-4413-A31D-922A13D20557}"/>
              </a:ext>
            </a:extLst>
          </p:cNvPr>
          <p:cNvSpPr>
            <a:spLocks noGrp="1"/>
          </p:cNvSpPr>
          <p:nvPr>
            <p:ph type="title" hasCustomPrompt="1"/>
          </p:nvPr>
        </p:nvSpPr>
        <p:spPr>
          <a:xfrm>
            <a:off x="540000" y="540000"/>
            <a:ext cx="9180000" cy="387099"/>
          </a:xfrm>
          <a:prstGeom prst="rect">
            <a:avLst/>
          </a:prstGeom>
        </p:spPr>
        <p:txBody>
          <a:bodyPr/>
          <a:lstStyle>
            <a:lvl1pPr>
              <a:defRPr>
                <a:solidFill>
                  <a:schemeClr val="accent6"/>
                </a:solidFill>
              </a:defRPr>
            </a:lvl1pPr>
          </a:lstStyle>
          <a:p>
            <a:r>
              <a:rPr lang="en-GB"/>
              <a:t>Heading</a:t>
            </a:r>
            <a:endParaRPr lang="en-GB" dirty="0"/>
          </a:p>
        </p:txBody>
      </p:sp>
      <p:cxnSp>
        <p:nvCxnSpPr>
          <p:cNvPr id="8" name="Rechte verbindingslijn 7">
            <a:extLst>
              <a:ext uri="{FF2B5EF4-FFF2-40B4-BE49-F238E27FC236}">
                <a16:creationId xmlns:a16="http://schemas.microsoft.com/office/drawing/2014/main" id="{8EC83CD6-1C8A-400A-90C4-9D22FD682033}"/>
              </a:ext>
            </a:extLst>
          </p:cNvPr>
          <p:cNvCxnSpPr>
            <a:cxnSpLocks/>
          </p:cNvCxnSpPr>
          <p:nvPr userDrawn="1"/>
        </p:nvCxnSpPr>
        <p:spPr>
          <a:xfrm>
            <a:off x="540000" y="1149475"/>
            <a:ext cx="2982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Tijdelijke aanduiding voor tekst 3">
            <a:extLst>
              <a:ext uri="{FF2B5EF4-FFF2-40B4-BE49-F238E27FC236}">
                <a16:creationId xmlns:a16="http://schemas.microsoft.com/office/drawing/2014/main" id="{F6D21304-4A19-43E5-BF9A-32A1F8E534DC}"/>
              </a:ext>
            </a:extLst>
          </p:cNvPr>
          <p:cNvSpPr>
            <a:spLocks noGrp="1"/>
          </p:cNvSpPr>
          <p:nvPr>
            <p:ph type="body" sz="quarter" idx="12" hasCustomPrompt="1"/>
          </p:nvPr>
        </p:nvSpPr>
        <p:spPr>
          <a:xfrm>
            <a:off x="537371" y="1466499"/>
            <a:ext cx="11113200" cy="460080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dirty="0"/>
              <a:t>Bullet</a:t>
            </a:r>
          </a:p>
          <a:p>
            <a:pPr lvl="1"/>
            <a:r>
              <a:rPr lang="en-GB" dirty="0"/>
              <a:t>Sub-bullet</a:t>
            </a:r>
          </a:p>
          <a:p>
            <a:pPr lvl="2"/>
            <a:r>
              <a:rPr lang="en-GB" noProof="0" dirty="0"/>
              <a:t>Plain text</a:t>
            </a:r>
          </a:p>
          <a:p>
            <a:pPr lvl="3"/>
            <a:r>
              <a:rPr lang="en-GB" noProof="0" dirty="0"/>
              <a:t>Header</a:t>
            </a:r>
          </a:p>
          <a:p>
            <a:pPr lvl="4"/>
            <a:r>
              <a:rPr lang="en-GB" noProof="0" dirty="0"/>
              <a:t>Numbering</a:t>
            </a:r>
          </a:p>
          <a:p>
            <a:pPr lvl="5"/>
            <a:r>
              <a:rPr lang="en-GB" noProof="0" dirty="0"/>
              <a:t>Bullet</a:t>
            </a:r>
          </a:p>
          <a:p>
            <a:pPr lvl="6"/>
            <a:r>
              <a:rPr lang="en-GB" noProof="0" dirty="0"/>
              <a:t>Sub-bullet</a:t>
            </a:r>
          </a:p>
          <a:p>
            <a:pPr lvl="7"/>
            <a:r>
              <a:rPr lang="en-GB" noProof="0" dirty="0"/>
              <a:t>Plain text</a:t>
            </a:r>
          </a:p>
          <a:p>
            <a:pPr lvl="8"/>
            <a:r>
              <a:rPr lang="en-GB" noProof="0"/>
              <a:t>Header</a:t>
            </a:r>
            <a:endParaRPr lang="en-GB" dirty="0"/>
          </a:p>
        </p:txBody>
      </p:sp>
      <p:grpSp>
        <p:nvGrpSpPr>
          <p:cNvPr id="106" name="INSTRUCTION">
            <a:extLst>
              <a:ext uri="{FF2B5EF4-FFF2-40B4-BE49-F238E27FC236}">
                <a16:creationId xmlns:a16="http://schemas.microsoft.com/office/drawing/2014/main" id="{E03C11FA-A07A-4838-B25F-A81F4B418F53}"/>
              </a:ext>
            </a:extLst>
          </p:cNvPr>
          <p:cNvGrpSpPr/>
          <p:nvPr userDrawn="1"/>
        </p:nvGrpSpPr>
        <p:grpSpPr>
          <a:xfrm>
            <a:off x="-3786437" y="0"/>
            <a:ext cx="3693386" cy="5359349"/>
            <a:chOff x="-3786437" y="0"/>
            <a:chExt cx="3693386" cy="5359349"/>
          </a:xfrm>
        </p:grpSpPr>
        <p:sp>
          <p:nvSpPr>
            <p:cNvPr id="107" name="Rechthoek 106">
              <a:extLst>
                <a:ext uri="{FF2B5EF4-FFF2-40B4-BE49-F238E27FC236}">
                  <a16:creationId xmlns:a16="http://schemas.microsoft.com/office/drawing/2014/main" id="{019B64C4-524C-413D-8FF9-58F23EDA1D76}"/>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Choosing text levels</a:t>
              </a:r>
            </a:p>
          </p:txBody>
        </p:sp>
        <p:sp>
          <p:nvSpPr>
            <p:cNvPr id="108" name="Ovaal 107">
              <a:extLst>
                <a:ext uri="{FF2B5EF4-FFF2-40B4-BE49-F238E27FC236}">
                  <a16:creationId xmlns:a16="http://schemas.microsoft.com/office/drawing/2014/main" id="{81EEA2C4-D732-4DB7-A25D-3CACE39FB601}"/>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09" name="Rechthoek 108">
              <a:extLst>
                <a:ext uri="{FF2B5EF4-FFF2-40B4-BE49-F238E27FC236}">
                  <a16:creationId xmlns:a16="http://schemas.microsoft.com/office/drawing/2014/main" id="{8D35D85C-CB1E-433A-B497-6061E116BF91}"/>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accent5"/>
                </a:buClr>
                <a:buSzTx/>
                <a:buFont typeface="Arial" panose="020B0604020202020204" pitchFamily="34" charset="0"/>
                <a:buChar char="•"/>
                <a:tabLst/>
                <a:defRPr/>
              </a:pPr>
              <a:r>
                <a:rPr kumimoji="0" lang="en-GB" sz="1200" b="0" i="0" u="none" strike="noStrike" kern="0" cap="none" spc="0" normalizeH="0" baseline="0" noProof="0">
                  <a:ln>
                    <a:noFill/>
                  </a:ln>
                  <a:solidFill>
                    <a:schemeClr val="accent1"/>
                  </a:solidFill>
                  <a:effectLst/>
                  <a:uLnTx/>
                  <a:uFillTx/>
                  <a:latin typeface="+mn-lt"/>
                  <a:cs typeface="Segoe UI Light" panose="020B0502040204020203" pitchFamily="34" charset="0"/>
                </a:rPr>
                <a:t>Bullet</a:t>
              </a:r>
              <a:endParaRPr kumimoji="0" lang="en-GB" sz="1200" b="0" i="0" u="none" strike="noStrike" kern="0" cap="none" spc="0" normalizeH="0" baseline="0" noProof="0" dirty="0">
                <a:ln>
                  <a:noFill/>
                </a:ln>
                <a:solidFill>
                  <a:schemeClr val="accent1"/>
                </a:solidFill>
                <a:effectLst/>
                <a:uLnTx/>
                <a:uFillTx/>
                <a:latin typeface="+mn-lt"/>
                <a:cs typeface="Segoe UI Light" panose="020B0502040204020203" pitchFamily="34" charset="0"/>
              </a:endParaRPr>
            </a:p>
          </p:txBody>
        </p:sp>
        <p:sp>
          <p:nvSpPr>
            <p:cNvPr id="110" name="Ovaal 109">
              <a:extLst>
                <a:ext uri="{FF2B5EF4-FFF2-40B4-BE49-F238E27FC236}">
                  <a16:creationId xmlns:a16="http://schemas.microsoft.com/office/drawing/2014/main" id="{6B5B9EA5-CC46-49A6-BAC2-B6B92B4DDD49}"/>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11" name="Rechthoek 110">
              <a:extLst>
                <a:ext uri="{FF2B5EF4-FFF2-40B4-BE49-F238E27FC236}">
                  <a16:creationId xmlns:a16="http://schemas.microsoft.com/office/drawing/2014/main" id="{D732B01B-E3CF-4387-9AE8-BA772978EF5A}"/>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‘Home’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112" name="Rechthoek 111">
              <a:extLst>
                <a:ext uri="{FF2B5EF4-FFF2-40B4-BE49-F238E27FC236}">
                  <a16:creationId xmlns:a16="http://schemas.microsoft.com/office/drawing/2014/main" id="{CEC1AB08-CFF2-4037-8065-E4FB386AEFA4}"/>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61950" marR="0" lvl="0" indent="-180975" defTabSz="914400" eaLnBrk="1" fontAlgn="auto" latinLnBrk="0" hangingPunct="1">
                <a:lnSpc>
                  <a:spcPct val="90000"/>
                </a:lnSpc>
                <a:spcBef>
                  <a:spcPts val="600"/>
                </a:spcBef>
                <a:spcAft>
                  <a:spcPts val="600"/>
                </a:spcAft>
                <a:buClr>
                  <a:schemeClr val="accent5"/>
                </a:buClr>
                <a:buSzTx/>
                <a:buFont typeface="Arial" panose="020B0604020202020204" pitchFamily="34" charset="0"/>
                <a:buChar char="•"/>
                <a:tabLst/>
                <a:defRPr/>
              </a:pPr>
              <a:r>
                <a:rPr kumimoji="0" lang="en-GB" sz="1200" b="0" i="0" u="none" strike="noStrike" kern="0" cap="none" spc="0" normalizeH="0" baseline="0" noProof="0">
                  <a:ln>
                    <a:noFill/>
                  </a:ln>
                  <a:solidFill>
                    <a:schemeClr val="accent1"/>
                  </a:solidFill>
                  <a:effectLst/>
                  <a:uLnTx/>
                  <a:uFillTx/>
                  <a:latin typeface="+mn-lt"/>
                  <a:cs typeface="Segoe UI Light" panose="020B0502040204020203" pitchFamily="34" charset="0"/>
                </a:rPr>
                <a:t>Sub-bullet</a:t>
              </a:r>
              <a:endParaRPr kumimoji="0" lang="en-GB" sz="1200" b="0" i="0" u="none" strike="noStrike" kern="0" cap="none" spc="0" normalizeH="0" baseline="0" noProof="0" dirty="0">
                <a:ln>
                  <a:noFill/>
                </a:ln>
                <a:solidFill>
                  <a:schemeClr val="accent1"/>
                </a:solidFill>
                <a:effectLst/>
                <a:uLnTx/>
                <a:uFillTx/>
                <a:latin typeface="+mn-lt"/>
                <a:cs typeface="Segoe UI Light" panose="020B0502040204020203" pitchFamily="34" charset="0"/>
              </a:endParaRPr>
            </a:p>
          </p:txBody>
        </p:sp>
        <p:sp>
          <p:nvSpPr>
            <p:cNvPr id="113" name="Ovaal 112">
              <a:extLst>
                <a:ext uri="{FF2B5EF4-FFF2-40B4-BE49-F238E27FC236}">
                  <a16:creationId xmlns:a16="http://schemas.microsoft.com/office/drawing/2014/main" id="{4C81B040-05BC-43F7-ACDC-18935C98B196}"/>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14" name="Rechthoek 113">
              <a:extLst>
                <a:ext uri="{FF2B5EF4-FFF2-40B4-BE49-F238E27FC236}">
                  <a16:creationId xmlns:a16="http://schemas.microsoft.com/office/drawing/2014/main" id="{01E6F973-7A24-4ED6-A8F7-F953D6C1F6D2}"/>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
                  <a:schemeClr val="accent3"/>
                </a:buClr>
                <a:buSzTx/>
                <a:buFont typeface="Open Sans" panose="020B0606030504020204" pitchFamily="34" charset="0"/>
                <a:buNone/>
                <a:tabLst/>
                <a:defRPr/>
              </a:pPr>
              <a:r>
                <a:rPr kumimoji="0" lang="en-GB" sz="1200" b="0" i="0" u="none" strike="noStrike" kern="0" cap="none" spc="0" normalizeH="0" baseline="0" noProof="0">
                  <a:ln>
                    <a:noFill/>
                  </a:ln>
                  <a:solidFill>
                    <a:schemeClr val="accent1"/>
                  </a:solidFill>
                  <a:effectLst/>
                  <a:uLnTx/>
                  <a:uFillTx/>
                  <a:latin typeface="+mn-lt"/>
                  <a:cs typeface="Segoe UI Light" panose="020B0502040204020203" pitchFamily="34" charset="0"/>
                </a:rPr>
                <a:t>Plain text</a:t>
              </a:r>
              <a:endParaRPr kumimoji="0" lang="en-GB" sz="1200" b="0" i="0" u="none" strike="noStrike" kern="0" cap="none" spc="0" normalizeH="0" baseline="0" noProof="0" dirty="0">
                <a:ln>
                  <a:noFill/>
                </a:ln>
                <a:solidFill>
                  <a:schemeClr val="accent1"/>
                </a:solidFill>
                <a:effectLst/>
                <a:uLnTx/>
                <a:uFillTx/>
                <a:latin typeface="+mn-lt"/>
                <a:cs typeface="Segoe UI Light" panose="020B0502040204020203" pitchFamily="34" charset="0"/>
              </a:endParaRPr>
            </a:p>
          </p:txBody>
        </p:sp>
        <p:sp>
          <p:nvSpPr>
            <p:cNvPr id="115" name="Ovaal 114">
              <a:extLst>
                <a:ext uri="{FF2B5EF4-FFF2-40B4-BE49-F238E27FC236}">
                  <a16:creationId xmlns:a16="http://schemas.microsoft.com/office/drawing/2014/main" id="{29FDEB7B-C33B-420E-A010-A8C3A8F1CA89}"/>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16" name="Rechthoek 115">
              <a:extLst>
                <a:ext uri="{FF2B5EF4-FFF2-40B4-BE49-F238E27FC236}">
                  <a16:creationId xmlns:a16="http://schemas.microsoft.com/office/drawing/2014/main" id="{74164979-2C2E-473B-8AE2-4C8D7873FE8A}"/>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400" b="0" i="0" u="none" strike="noStrike" kern="0" cap="none" spc="0" normalizeH="0" baseline="0" noProof="0">
                  <a:ln>
                    <a:noFill/>
                  </a:ln>
                  <a:solidFill>
                    <a:schemeClr val="accent5"/>
                  </a:solidFill>
                  <a:effectLst/>
                  <a:uLnTx/>
                  <a:uFillTx/>
                  <a:latin typeface="+mn-lt"/>
                  <a:cs typeface="Segoe UI Light" panose="020B0502040204020203" pitchFamily="34" charset="0"/>
                </a:rPr>
                <a:t>Header</a:t>
              </a:r>
              <a:endParaRPr kumimoji="0" lang="en-GB" sz="1400" b="0" i="0" u="none" strike="noStrike" kern="0" cap="none" spc="0" normalizeH="0" baseline="0" noProof="0" dirty="0">
                <a:ln>
                  <a:noFill/>
                </a:ln>
                <a:solidFill>
                  <a:schemeClr val="accent5"/>
                </a:solidFill>
                <a:effectLst/>
                <a:uLnTx/>
                <a:uFillTx/>
                <a:latin typeface="+mn-lt"/>
                <a:cs typeface="Segoe UI Light" panose="020B0502040204020203" pitchFamily="34" charset="0"/>
              </a:endParaRPr>
            </a:p>
          </p:txBody>
        </p:sp>
        <p:sp>
          <p:nvSpPr>
            <p:cNvPr id="117" name="Ovaal 116">
              <a:extLst>
                <a:ext uri="{FF2B5EF4-FFF2-40B4-BE49-F238E27FC236}">
                  <a16:creationId xmlns:a16="http://schemas.microsoft.com/office/drawing/2014/main" id="{C1FAA766-766B-49F6-9B22-FA064CE3482B}"/>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18" name="Rechthoek 117">
              <a:extLst>
                <a:ext uri="{FF2B5EF4-FFF2-40B4-BE49-F238E27FC236}">
                  <a16:creationId xmlns:a16="http://schemas.microsoft.com/office/drawing/2014/main" id="{35377D36-4464-4D82-9E75-7E0EB433B9C1}"/>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228600" marR="0" lvl="0" indent="-228600" defTabSz="914400" eaLnBrk="1" fontAlgn="auto" latinLnBrk="0" hangingPunct="1">
                <a:lnSpc>
                  <a:spcPct val="90000"/>
                </a:lnSpc>
                <a:spcBef>
                  <a:spcPts val="600"/>
                </a:spcBef>
                <a:spcAft>
                  <a:spcPts val="600"/>
                </a:spcAft>
                <a:buClr>
                  <a:schemeClr val="accent5"/>
                </a:buClr>
                <a:buSzTx/>
                <a:buFont typeface="+mj-lt"/>
                <a:buAutoNum type="arabicPeriod"/>
                <a:tabLst/>
                <a:defRPr/>
              </a:pPr>
              <a:r>
                <a:rPr kumimoji="0" lang="en-GB" sz="1200" b="0" i="0" u="none" strike="noStrike" kern="0" cap="none" spc="0" normalizeH="0" baseline="0" noProof="0">
                  <a:ln>
                    <a:noFill/>
                  </a:ln>
                  <a:solidFill>
                    <a:schemeClr val="accent1"/>
                  </a:solidFill>
                  <a:effectLst/>
                  <a:uLnTx/>
                  <a:uFillTx/>
                  <a:latin typeface="+mn-lt"/>
                  <a:cs typeface="Segoe UI Light" panose="020B0502040204020203" pitchFamily="34" charset="0"/>
                </a:rPr>
                <a:t>Numbering</a:t>
              </a:r>
              <a:endParaRPr kumimoji="0" lang="en-GB" sz="1200" b="0" i="0" u="none" strike="noStrike" kern="0" cap="none" spc="0" normalizeH="0" baseline="0" noProof="0" dirty="0">
                <a:ln>
                  <a:noFill/>
                </a:ln>
                <a:solidFill>
                  <a:schemeClr val="accent1"/>
                </a:solidFill>
                <a:effectLst/>
                <a:uLnTx/>
                <a:uFillTx/>
                <a:latin typeface="+mn-lt"/>
                <a:cs typeface="Segoe UI Light" panose="020B0502040204020203" pitchFamily="34" charset="0"/>
              </a:endParaRPr>
            </a:p>
          </p:txBody>
        </p:sp>
        <p:sp>
          <p:nvSpPr>
            <p:cNvPr id="119" name="Ovaal 118">
              <a:extLst>
                <a:ext uri="{FF2B5EF4-FFF2-40B4-BE49-F238E27FC236}">
                  <a16:creationId xmlns:a16="http://schemas.microsoft.com/office/drawing/2014/main" id="{3CE1DE3A-5323-446C-BA30-C2A7F95A3C88}"/>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120" name="Rechthoek 119">
              <a:extLst>
                <a:ext uri="{FF2B5EF4-FFF2-40B4-BE49-F238E27FC236}">
                  <a16:creationId xmlns:a16="http://schemas.microsoft.com/office/drawing/2014/main" id="{33B79B88-61AE-4BFC-8579-99B211794735}"/>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61950" marR="0" lvl="0" indent="-180975" defTabSz="914400" eaLnBrk="1" fontAlgn="auto" latinLnBrk="0" hangingPunct="1">
                <a:lnSpc>
                  <a:spcPct val="90000"/>
                </a:lnSpc>
                <a:spcBef>
                  <a:spcPts val="600"/>
                </a:spcBef>
                <a:spcAft>
                  <a:spcPts val="600"/>
                </a:spcAft>
                <a:buClr>
                  <a:schemeClr val="accent5"/>
                </a:buClr>
                <a:buSzTx/>
                <a:buFont typeface="Arial" panose="020B0604020202020204" pitchFamily="34" charset="0"/>
                <a:buChar char="•"/>
                <a:tabLst/>
                <a:defRPr/>
              </a:pPr>
              <a:r>
                <a:rPr kumimoji="0" lang="en-GB" sz="1200" b="0" i="0" u="none" strike="noStrike" kern="0" cap="none" spc="0" normalizeH="0" baseline="0" noProof="0">
                  <a:ln>
                    <a:noFill/>
                  </a:ln>
                  <a:solidFill>
                    <a:schemeClr val="accent1"/>
                  </a:solidFill>
                  <a:effectLst/>
                  <a:uLnTx/>
                  <a:uFillTx/>
                  <a:latin typeface="+mn-lt"/>
                  <a:cs typeface="Segoe UI Light" panose="020B0502040204020203" pitchFamily="34" charset="0"/>
                </a:rPr>
                <a:t>Sub-bullet</a:t>
              </a:r>
              <a:endParaRPr kumimoji="0" lang="en-GB" sz="1200" b="0" i="0" u="none" strike="noStrike" kern="0" cap="none" spc="0" normalizeH="0" baseline="0" noProof="0" dirty="0">
                <a:ln>
                  <a:noFill/>
                </a:ln>
                <a:solidFill>
                  <a:schemeClr val="accent1"/>
                </a:solidFill>
                <a:effectLst/>
                <a:uLnTx/>
                <a:uFillTx/>
                <a:latin typeface="+mn-lt"/>
                <a:cs typeface="Segoe UI Light" panose="020B0502040204020203" pitchFamily="34" charset="0"/>
              </a:endParaRPr>
            </a:p>
          </p:txBody>
        </p:sp>
        <p:sp>
          <p:nvSpPr>
            <p:cNvPr id="121" name="Ovaal 120">
              <a:extLst>
                <a:ext uri="{FF2B5EF4-FFF2-40B4-BE49-F238E27FC236}">
                  <a16:creationId xmlns:a16="http://schemas.microsoft.com/office/drawing/2014/main" id="{70A28FFB-93F0-471C-A0D3-B04E9D075EC3}"/>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122" name="Rechthoek 121">
              <a:extLst>
                <a:ext uri="{FF2B5EF4-FFF2-40B4-BE49-F238E27FC236}">
                  <a16:creationId xmlns:a16="http://schemas.microsoft.com/office/drawing/2014/main" id="{C1A6767F-1EB9-4FFE-855E-91D9D46F3019}"/>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
                  <a:schemeClr val="accent3"/>
                </a:buClr>
                <a:buSzTx/>
                <a:buFont typeface="Open Sans" panose="020B0606030504020204" pitchFamily="34" charset="0"/>
                <a:buNone/>
                <a:tabLst/>
                <a:defRPr/>
              </a:pPr>
              <a:r>
                <a:rPr kumimoji="0" lang="en-GB" sz="1200" b="0" i="0" u="none" strike="noStrike" kern="0" cap="none" spc="0" normalizeH="0" baseline="0" noProof="0">
                  <a:ln>
                    <a:noFill/>
                  </a:ln>
                  <a:solidFill>
                    <a:schemeClr val="accent1"/>
                  </a:solidFill>
                  <a:effectLst/>
                  <a:uLnTx/>
                  <a:uFillTx/>
                  <a:latin typeface="+mn-lt"/>
                  <a:cs typeface="Segoe UI Light" panose="020B0502040204020203" pitchFamily="34" charset="0"/>
                </a:rPr>
                <a:t>Plain text</a:t>
              </a:r>
              <a:endParaRPr kumimoji="0" lang="en-GB" sz="1200" b="0" i="0" u="none" strike="noStrike" kern="0" cap="none" spc="0" normalizeH="0" baseline="0" noProof="0" dirty="0">
                <a:ln>
                  <a:noFill/>
                </a:ln>
                <a:solidFill>
                  <a:schemeClr val="accent1"/>
                </a:solidFill>
                <a:effectLst/>
                <a:uLnTx/>
                <a:uFillTx/>
                <a:latin typeface="+mn-lt"/>
                <a:cs typeface="Segoe UI Light" panose="020B0502040204020203" pitchFamily="34" charset="0"/>
              </a:endParaRPr>
            </a:p>
          </p:txBody>
        </p:sp>
        <p:sp>
          <p:nvSpPr>
            <p:cNvPr id="123" name="Ovaal 122">
              <a:extLst>
                <a:ext uri="{FF2B5EF4-FFF2-40B4-BE49-F238E27FC236}">
                  <a16:creationId xmlns:a16="http://schemas.microsoft.com/office/drawing/2014/main" id="{EC01B245-F0A7-49B7-9B92-2F4A10ADDD79}"/>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124" name="Rechthoek 123">
              <a:extLst>
                <a:ext uri="{FF2B5EF4-FFF2-40B4-BE49-F238E27FC236}">
                  <a16:creationId xmlns:a16="http://schemas.microsoft.com/office/drawing/2014/main" id="{552F857A-ED02-466C-8D0D-D22F341DC2B2}"/>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R="0" lvl="0" indent="0" fontAlgn="auto">
                <a:lnSpc>
                  <a:spcPct val="90000"/>
                </a:lnSpc>
                <a:spcBef>
                  <a:spcPts val="600"/>
                </a:spcBef>
                <a:spcAft>
                  <a:spcPts val="600"/>
                </a:spcAft>
                <a:buClrTx/>
                <a:buSzTx/>
                <a:buFontTx/>
                <a:buNone/>
                <a:tabLst/>
              </a:pPr>
              <a:r>
                <a:rPr kumimoji="0" lang="en-GB" sz="1400" b="0" i="0" u="none" strike="noStrike" kern="0" cap="none" spc="0" normalizeH="0" baseline="0" noProof="0">
                  <a:ln>
                    <a:noFill/>
                  </a:ln>
                  <a:solidFill>
                    <a:schemeClr val="accent5"/>
                  </a:solidFill>
                  <a:effectLst/>
                  <a:uLnTx/>
                  <a:uFillTx/>
                  <a:cs typeface="Segoe UI Light" panose="020B0502040204020203" pitchFamily="34" charset="0"/>
                </a:rPr>
                <a:t>Header</a:t>
              </a:r>
              <a:endParaRPr kumimoji="0" lang="en-GB" sz="1400" b="0" i="0" u="none" strike="noStrike" kern="0" cap="none" spc="0" normalizeH="0" baseline="0" noProof="0" dirty="0">
                <a:ln>
                  <a:noFill/>
                </a:ln>
                <a:solidFill>
                  <a:schemeClr val="accent5"/>
                </a:solidFill>
                <a:effectLst/>
                <a:uLnTx/>
                <a:uFillTx/>
                <a:cs typeface="Segoe UI Light" panose="020B0502040204020203" pitchFamily="34" charset="0"/>
              </a:endParaRPr>
            </a:p>
          </p:txBody>
        </p:sp>
        <p:sp>
          <p:nvSpPr>
            <p:cNvPr id="125" name="Ovaal 124">
              <a:extLst>
                <a:ext uri="{FF2B5EF4-FFF2-40B4-BE49-F238E27FC236}">
                  <a16:creationId xmlns:a16="http://schemas.microsoft.com/office/drawing/2014/main" id="{E92FAB79-5348-4E37-AA89-68DDC217656A}"/>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126" name="Rechthoek 125">
              <a:extLst>
                <a:ext uri="{FF2B5EF4-FFF2-40B4-BE49-F238E27FC236}">
                  <a16:creationId xmlns:a16="http://schemas.microsoft.com/office/drawing/2014/main" id="{E1DE597A-C463-4B07-A321-28360A1B5323}"/>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accent5"/>
                </a:buClr>
                <a:buSzTx/>
                <a:buFont typeface="Arial" panose="020B0604020202020204" pitchFamily="34" charset="0"/>
                <a:buChar char="•"/>
                <a:tabLst/>
                <a:defRPr/>
              </a:pPr>
              <a:r>
                <a:rPr kumimoji="0" lang="en-GB" sz="1200" b="0" i="0" u="none" strike="noStrike" kern="0" cap="none" spc="0" normalizeH="0" baseline="0" noProof="0">
                  <a:ln>
                    <a:noFill/>
                  </a:ln>
                  <a:solidFill>
                    <a:schemeClr val="accent1"/>
                  </a:solidFill>
                  <a:effectLst/>
                  <a:uLnTx/>
                  <a:uFillTx/>
                  <a:latin typeface="+mn-lt"/>
                  <a:cs typeface="Segoe UI Light" panose="020B0502040204020203" pitchFamily="34" charset="0"/>
                </a:rPr>
                <a:t>Bullet</a:t>
              </a:r>
              <a:endParaRPr kumimoji="0" lang="en-GB" sz="1200" b="0" i="0" u="none" strike="noStrike" kern="0" cap="none" spc="0" normalizeH="0" baseline="0" noProof="0" dirty="0">
                <a:ln>
                  <a:noFill/>
                </a:ln>
                <a:solidFill>
                  <a:schemeClr val="accent1"/>
                </a:solidFill>
                <a:effectLst/>
                <a:uLnTx/>
                <a:uFillTx/>
                <a:latin typeface="+mn-lt"/>
                <a:cs typeface="Segoe UI Light" panose="020B0502040204020203" pitchFamily="34" charset="0"/>
              </a:endParaRPr>
            </a:p>
          </p:txBody>
        </p:sp>
        <p:sp>
          <p:nvSpPr>
            <p:cNvPr id="127" name="Rechthoek 126">
              <a:extLst>
                <a:ext uri="{FF2B5EF4-FFF2-40B4-BE49-F238E27FC236}">
                  <a16:creationId xmlns:a16="http://schemas.microsoft.com/office/drawing/2014/main" id="{ECB22CF4-D835-4133-877E-BA393337EE6A}"/>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instruction slide </a:t>
              </a:r>
              <a:r>
                <a:rPr lang="en-GB" sz="1200" b="1" cap="none" baseline="0" noProof="0" dirty="0">
                  <a:solidFill>
                    <a:srgbClr val="211F26"/>
                  </a:solidFill>
                  <a:latin typeface="Calibri" panose="020F0502020204030204" pitchFamily="34" charset="0"/>
                  <a:cs typeface="Calibri" panose="020F0502020204030204" pitchFamily="34" charset="0"/>
                </a:rPr>
                <a:t>‘VIDEO INSTRUCTIONS’</a:t>
              </a:r>
              <a:r>
                <a:rPr lang="en-GB" sz="1200" cap="none" baseline="0" noProof="0" dirty="0">
                  <a:solidFill>
                    <a:srgbClr val="211F26"/>
                  </a:solidFill>
                  <a:latin typeface="Calibri" panose="020F0502020204030204" pitchFamily="34" charset="0"/>
                  <a:cs typeface="Calibri" panose="020F0502020204030204" pitchFamily="34" charset="0"/>
                </a:rPr>
                <a:t>.</a:t>
              </a:r>
              <a:br>
                <a:rPr lang="en-GB" sz="1200" cap="none"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You’ll find it at the beginning of the presentation</a:t>
              </a:r>
              <a:br>
                <a:rPr lang="en-GB" sz="1200" cap="none"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or insert it via </a:t>
              </a:r>
              <a:r>
                <a:rPr lang="en-GB" sz="1200" i="1" cap="none" baseline="0" noProof="0" dirty="0">
                  <a:solidFill>
                    <a:srgbClr val="211F26"/>
                  </a:solidFill>
                  <a:latin typeface="Calibri" panose="020F0502020204030204" pitchFamily="34" charset="0"/>
                  <a:cs typeface="Calibri" panose="020F0502020204030204" pitchFamily="34" charset="0"/>
                </a:rPr>
                <a:t>‘Home’</a:t>
              </a:r>
              <a:r>
                <a:rPr lang="en-GB" sz="1200" cap="none" baseline="0" noProof="0" dirty="0">
                  <a:solidFill>
                    <a:srgbClr val="211F26"/>
                  </a:solidFill>
                  <a:latin typeface="Calibri" panose="020F0502020204030204" pitchFamily="34" charset="0"/>
                  <a:cs typeface="Calibri" panose="020F0502020204030204" pitchFamily="34" charset="0"/>
                </a:rPr>
                <a:t> &gt; </a:t>
              </a:r>
              <a:r>
                <a:rPr lang="en-GB" sz="1200" i="1" cap="none" baseline="0" noProof="0" dirty="0">
                  <a:solidFill>
                    <a:srgbClr val="211F26"/>
                  </a:solidFill>
                  <a:latin typeface="Calibri" panose="020F0502020204030204" pitchFamily="34" charset="0"/>
                  <a:cs typeface="Calibri" panose="020F0502020204030204" pitchFamily="34" charset="0"/>
                </a:rPr>
                <a:t>‘New Slide’.</a:t>
              </a:r>
            </a:p>
          </p:txBody>
        </p:sp>
        <p:grpSp>
          <p:nvGrpSpPr>
            <p:cNvPr id="128" name="ICOON_info">
              <a:extLst>
                <a:ext uri="{FF2B5EF4-FFF2-40B4-BE49-F238E27FC236}">
                  <a16:creationId xmlns:a16="http://schemas.microsoft.com/office/drawing/2014/main" id="{D074F53D-9CDA-4424-9342-675E81CFBFFA}"/>
                </a:ext>
              </a:extLst>
            </p:cNvPr>
            <p:cNvGrpSpPr/>
            <p:nvPr userDrawn="1"/>
          </p:nvGrpSpPr>
          <p:grpSpPr>
            <a:xfrm>
              <a:off x="-376736" y="4400186"/>
              <a:ext cx="283685" cy="283685"/>
              <a:chOff x="-510741" y="5913713"/>
              <a:chExt cx="267555" cy="267555"/>
            </a:xfrm>
          </p:grpSpPr>
          <p:sp>
            <p:nvSpPr>
              <p:cNvPr id="170" name="Ovaal 169">
                <a:extLst>
                  <a:ext uri="{FF2B5EF4-FFF2-40B4-BE49-F238E27FC236}">
                    <a16:creationId xmlns:a16="http://schemas.microsoft.com/office/drawing/2014/main" id="{017753C0-BCB1-4ADC-8466-AADD6946BFBB}"/>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71" name="Graphic 163" descr="Informatie">
                <a:extLst>
                  <a:ext uri="{FF2B5EF4-FFF2-40B4-BE49-F238E27FC236}">
                    <a16:creationId xmlns:a16="http://schemas.microsoft.com/office/drawing/2014/main" id="{58590FFA-1FD8-4CD2-9F87-8B198841090F}"/>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129" name="VOORBEELD">
              <a:extLst>
                <a:ext uri="{FF2B5EF4-FFF2-40B4-BE49-F238E27FC236}">
                  <a16:creationId xmlns:a16="http://schemas.microsoft.com/office/drawing/2014/main" id="{172CE78C-CBD9-4146-A20F-0E91DA4718B8}"/>
                </a:ext>
              </a:extLst>
            </p:cNvPr>
            <p:cNvGrpSpPr/>
            <p:nvPr userDrawn="1"/>
          </p:nvGrpSpPr>
          <p:grpSpPr>
            <a:xfrm>
              <a:off x="-3605171" y="458674"/>
              <a:ext cx="3234311" cy="558875"/>
              <a:chOff x="-3605171" y="458674"/>
              <a:chExt cx="3234311" cy="558875"/>
            </a:xfrm>
          </p:grpSpPr>
          <p:sp>
            <p:nvSpPr>
              <p:cNvPr id="130" name="Rechthoek 129">
                <a:extLst>
                  <a:ext uri="{FF2B5EF4-FFF2-40B4-BE49-F238E27FC236}">
                    <a16:creationId xmlns:a16="http://schemas.microsoft.com/office/drawing/2014/main" id="{50B6E210-A1FF-4523-8B0E-F8A9AB026A21}"/>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Home</a:t>
                </a:r>
              </a:p>
            </p:txBody>
          </p:sp>
          <p:sp>
            <p:nvSpPr>
              <p:cNvPr id="131" name="Rechthoek 130">
                <a:extLst>
                  <a:ext uri="{FF2B5EF4-FFF2-40B4-BE49-F238E27FC236}">
                    <a16:creationId xmlns:a16="http://schemas.microsoft.com/office/drawing/2014/main" id="{B4E13986-44E4-46A2-8862-619879F1FD6E}"/>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132" name="Groep 131">
                <a:extLst>
                  <a:ext uri="{FF2B5EF4-FFF2-40B4-BE49-F238E27FC236}">
                    <a16:creationId xmlns:a16="http://schemas.microsoft.com/office/drawing/2014/main" id="{EF67AD97-E6B6-4239-B7B2-923DF7B6020B}"/>
                  </a:ext>
                </a:extLst>
              </p:cNvPr>
              <p:cNvGrpSpPr/>
              <p:nvPr userDrawn="1"/>
            </p:nvGrpSpPr>
            <p:grpSpPr>
              <a:xfrm>
                <a:off x="-3386247" y="830871"/>
                <a:ext cx="139423" cy="109566"/>
                <a:chOff x="-2866744" y="827071"/>
                <a:chExt cx="168701" cy="132575"/>
              </a:xfrm>
            </p:grpSpPr>
            <p:grpSp>
              <p:nvGrpSpPr>
                <p:cNvPr id="163" name="Groep 162">
                  <a:extLst>
                    <a:ext uri="{FF2B5EF4-FFF2-40B4-BE49-F238E27FC236}">
                      <a16:creationId xmlns:a16="http://schemas.microsoft.com/office/drawing/2014/main" id="{A0E62B55-4B86-4F87-AC3C-313CCE35808D}"/>
                    </a:ext>
                  </a:extLst>
                </p:cNvPr>
                <p:cNvGrpSpPr/>
                <p:nvPr userDrawn="1"/>
              </p:nvGrpSpPr>
              <p:grpSpPr>
                <a:xfrm>
                  <a:off x="-2866744" y="827071"/>
                  <a:ext cx="168701" cy="132575"/>
                  <a:chOff x="-2866744" y="827071"/>
                  <a:chExt cx="168701" cy="132575"/>
                </a:xfrm>
              </p:grpSpPr>
              <p:cxnSp>
                <p:nvCxnSpPr>
                  <p:cNvPr id="165" name="Rechte verbindingslijn 164">
                    <a:extLst>
                      <a:ext uri="{FF2B5EF4-FFF2-40B4-BE49-F238E27FC236}">
                        <a16:creationId xmlns:a16="http://schemas.microsoft.com/office/drawing/2014/main" id="{C9FA5B2D-8C17-4C07-B414-6D0A7AAD8279}"/>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66" name="Rechte verbindingslijn 165">
                    <a:extLst>
                      <a:ext uri="{FF2B5EF4-FFF2-40B4-BE49-F238E27FC236}">
                        <a16:creationId xmlns:a16="http://schemas.microsoft.com/office/drawing/2014/main" id="{F1DE344E-8CF0-44FA-97E2-2911CBAFD43F}"/>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67" name="Rechte verbindingslijn 166">
                    <a:extLst>
                      <a:ext uri="{FF2B5EF4-FFF2-40B4-BE49-F238E27FC236}">
                        <a16:creationId xmlns:a16="http://schemas.microsoft.com/office/drawing/2014/main" id="{3CA637CD-0E5E-4783-A330-A8C2B3CD8A59}"/>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68" name="Rechte verbindingslijn 167">
                    <a:extLst>
                      <a:ext uri="{FF2B5EF4-FFF2-40B4-BE49-F238E27FC236}">
                        <a16:creationId xmlns:a16="http://schemas.microsoft.com/office/drawing/2014/main" id="{8BD53514-B5A9-43D1-A436-C8B00EC1BF0E}"/>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69" name="Rechte verbindingslijn 168">
                    <a:extLst>
                      <a:ext uri="{FF2B5EF4-FFF2-40B4-BE49-F238E27FC236}">
                        <a16:creationId xmlns:a16="http://schemas.microsoft.com/office/drawing/2014/main" id="{5BCF16B0-43C0-420D-8AC6-798030700A3B}"/>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64" name="Pijl: rechts 163">
                  <a:extLst>
                    <a:ext uri="{FF2B5EF4-FFF2-40B4-BE49-F238E27FC236}">
                      <a16:creationId xmlns:a16="http://schemas.microsoft.com/office/drawing/2014/main" id="{60CE212F-3319-4D58-AE37-149456017299}"/>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33" name="Groep 132">
                <a:extLst>
                  <a:ext uri="{FF2B5EF4-FFF2-40B4-BE49-F238E27FC236}">
                    <a16:creationId xmlns:a16="http://schemas.microsoft.com/office/drawing/2014/main" id="{789E60D3-5DAA-4E1F-BA52-23377AE4EC3A}"/>
                  </a:ext>
                </a:extLst>
              </p:cNvPr>
              <p:cNvGrpSpPr/>
              <p:nvPr userDrawn="1"/>
            </p:nvGrpSpPr>
            <p:grpSpPr>
              <a:xfrm>
                <a:off x="-3605171" y="830871"/>
                <a:ext cx="139423" cy="109566"/>
                <a:chOff x="-2866744" y="518074"/>
                <a:chExt cx="168701" cy="132575"/>
              </a:xfrm>
            </p:grpSpPr>
            <p:grpSp>
              <p:nvGrpSpPr>
                <p:cNvPr id="156" name="Groep 155">
                  <a:extLst>
                    <a:ext uri="{FF2B5EF4-FFF2-40B4-BE49-F238E27FC236}">
                      <a16:creationId xmlns:a16="http://schemas.microsoft.com/office/drawing/2014/main" id="{C0186CA7-21D9-43E8-B7BE-AB51D2A18939}"/>
                    </a:ext>
                  </a:extLst>
                </p:cNvPr>
                <p:cNvGrpSpPr/>
                <p:nvPr userDrawn="1"/>
              </p:nvGrpSpPr>
              <p:grpSpPr>
                <a:xfrm>
                  <a:off x="-2866744" y="518074"/>
                  <a:ext cx="168701" cy="132575"/>
                  <a:chOff x="-2866744" y="518074"/>
                  <a:chExt cx="168701" cy="132575"/>
                </a:xfrm>
              </p:grpSpPr>
              <p:cxnSp>
                <p:nvCxnSpPr>
                  <p:cNvPr id="158" name="Rechte verbindingslijn 157">
                    <a:extLst>
                      <a:ext uri="{FF2B5EF4-FFF2-40B4-BE49-F238E27FC236}">
                        <a16:creationId xmlns:a16="http://schemas.microsoft.com/office/drawing/2014/main" id="{9E6D5AED-FE70-4D3C-9FEA-E87B82970DD8}"/>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59" name="Rechte verbindingslijn 158">
                    <a:extLst>
                      <a:ext uri="{FF2B5EF4-FFF2-40B4-BE49-F238E27FC236}">
                        <a16:creationId xmlns:a16="http://schemas.microsoft.com/office/drawing/2014/main" id="{18208FE0-E291-43B7-8218-C9C5D23D9BF7}"/>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60" name="Rechte verbindingslijn 159">
                    <a:extLst>
                      <a:ext uri="{FF2B5EF4-FFF2-40B4-BE49-F238E27FC236}">
                        <a16:creationId xmlns:a16="http://schemas.microsoft.com/office/drawing/2014/main" id="{D613185A-7DE5-4C57-942A-1B7D081765AE}"/>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61" name="Rechte verbindingslijn 160">
                    <a:extLst>
                      <a:ext uri="{FF2B5EF4-FFF2-40B4-BE49-F238E27FC236}">
                        <a16:creationId xmlns:a16="http://schemas.microsoft.com/office/drawing/2014/main" id="{BDD07C85-AD03-4F19-A2C4-201B697E00FB}"/>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62" name="Rechte verbindingslijn 161">
                    <a:extLst>
                      <a:ext uri="{FF2B5EF4-FFF2-40B4-BE49-F238E27FC236}">
                        <a16:creationId xmlns:a16="http://schemas.microsoft.com/office/drawing/2014/main" id="{D7F39923-AD6E-4C61-A94B-DD15D8505FD7}"/>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57" name="Pijl: rechts 156">
                  <a:extLst>
                    <a:ext uri="{FF2B5EF4-FFF2-40B4-BE49-F238E27FC236}">
                      <a16:creationId xmlns:a16="http://schemas.microsoft.com/office/drawing/2014/main" id="{F2EE98F3-6002-4761-9F87-A66B5F78E498}"/>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134" name="Rechte verbindingslijn 133">
                <a:extLst>
                  <a:ext uri="{FF2B5EF4-FFF2-40B4-BE49-F238E27FC236}">
                    <a16:creationId xmlns:a16="http://schemas.microsoft.com/office/drawing/2014/main" id="{D81DE2AA-FD21-4E28-9BFE-9FF5413C74E4}"/>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35" name="Rechte verbindingslijn 134">
                <a:extLst>
                  <a:ext uri="{FF2B5EF4-FFF2-40B4-BE49-F238E27FC236}">
                    <a16:creationId xmlns:a16="http://schemas.microsoft.com/office/drawing/2014/main" id="{A92F6E50-A307-41FB-90D8-2FD2C1D72420}"/>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36" name="Rechthoek 135">
                <a:extLst>
                  <a:ext uri="{FF2B5EF4-FFF2-40B4-BE49-F238E27FC236}">
                    <a16:creationId xmlns:a16="http://schemas.microsoft.com/office/drawing/2014/main" id="{DF6E3B3D-2BFB-4534-8DEC-1D49C3C2F512}"/>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up</a:t>
                </a:r>
              </a:p>
            </p:txBody>
          </p:sp>
          <p:sp>
            <p:nvSpPr>
              <p:cNvPr id="137" name="Rechthoek 136">
                <a:extLst>
                  <a:ext uri="{FF2B5EF4-FFF2-40B4-BE49-F238E27FC236}">
                    <a16:creationId xmlns:a16="http://schemas.microsoft.com/office/drawing/2014/main" id="{374EC108-06ED-40BE-AB7B-131667215C46}"/>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down</a:t>
                </a:r>
              </a:p>
            </p:txBody>
          </p:sp>
          <p:grpSp>
            <p:nvGrpSpPr>
              <p:cNvPr id="138" name="Groep 137">
                <a:extLst>
                  <a:ext uri="{FF2B5EF4-FFF2-40B4-BE49-F238E27FC236}">
                    <a16:creationId xmlns:a16="http://schemas.microsoft.com/office/drawing/2014/main" id="{9793F48D-99B3-4B13-A109-926716CDC732}"/>
                  </a:ext>
                </a:extLst>
              </p:cNvPr>
              <p:cNvGrpSpPr/>
              <p:nvPr userDrawn="1"/>
            </p:nvGrpSpPr>
            <p:grpSpPr>
              <a:xfrm>
                <a:off x="-2916763" y="769168"/>
                <a:ext cx="268738" cy="248381"/>
                <a:chOff x="-2916763" y="769168"/>
                <a:chExt cx="268738" cy="248381"/>
              </a:xfrm>
            </p:grpSpPr>
            <p:sp>
              <p:nvSpPr>
                <p:cNvPr id="148" name="Rechthoek 147">
                  <a:extLst>
                    <a:ext uri="{FF2B5EF4-FFF2-40B4-BE49-F238E27FC236}">
                      <a16:creationId xmlns:a16="http://schemas.microsoft.com/office/drawing/2014/main" id="{FD440D1C-D241-4D43-83E2-7F287085007B}"/>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149" name="Groep 148">
                  <a:extLst>
                    <a:ext uri="{FF2B5EF4-FFF2-40B4-BE49-F238E27FC236}">
                      <a16:creationId xmlns:a16="http://schemas.microsoft.com/office/drawing/2014/main" id="{9B0E1203-7430-48C6-AE73-E84964316D8A}"/>
                    </a:ext>
                  </a:extLst>
                </p:cNvPr>
                <p:cNvGrpSpPr/>
                <p:nvPr userDrawn="1"/>
              </p:nvGrpSpPr>
              <p:grpSpPr>
                <a:xfrm>
                  <a:off x="-2866744" y="827071"/>
                  <a:ext cx="168701" cy="132575"/>
                  <a:chOff x="-2866744" y="827071"/>
                  <a:chExt cx="168701" cy="132575"/>
                </a:xfrm>
              </p:grpSpPr>
              <p:cxnSp>
                <p:nvCxnSpPr>
                  <p:cNvPr id="151" name="Rechte verbindingslijn 150">
                    <a:extLst>
                      <a:ext uri="{FF2B5EF4-FFF2-40B4-BE49-F238E27FC236}">
                        <a16:creationId xmlns:a16="http://schemas.microsoft.com/office/drawing/2014/main" id="{66908A61-00BF-47DA-ADEF-1A4BA29E1FEC}"/>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52" name="Rechte verbindingslijn 151">
                    <a:extLst>
                      <a:ext uri="{FF2B5EF4-FFF2-40B4-BE49-F238E27FC236}">
                        <a16:creationId xmlns:a16="http://schemas.microsoft.com/office/drawing/2014/main" id="{6E45D4FB-45D9-40D4-A5DD-8296B6438C96}"/>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53" name="Rechte verbindingslijn 152">
                    <a:extLst>
                      <a:ext uri="{FF2B5EF4-FFF2-40B4-BE49-F238E27FC236}">
                        <a16:creationId xmlns:a16="http://schemas.microsoft.com/office/drawing/2014/main" id="{E8047E97-64DE-4E3C-9BF1-48E7F04FA427}"/>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54" name="Rechte verbindingslijn 153">
                    <a:extLst>
                      <a:ext uri="{FF2B5EF4-FFF2-40B4-BE49-F238E27FC236}">
                        <a16:creationId xmlns:a16="http://schemas.microsoft.com/office/drawing/2014/main" id="{A41982D8-0DA5-4695-8F28-4AA2E12D2E6E}"/>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55" name="Rechte verbindingslijn 154">
                    <a:extLst>
                      <a:ext uri="{FF2B5EF4-FFF2-40B4-BE49-F238E27FC236}">
                        <a16:creationId xmlns:a16="http://schemas.microsoft.com/office/drawing/2014/main" id="{5E3714AB-9C4F-471E-9513-1BE700898E9F}"/>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50" name="Pijl: rechts 149">
                  <a:extLst>
                    <a:ext uri="{FF2B5EF4-FFF2-40B4-BE49-F238E27FC236}">
                      <a16:creationId xmlns:a16="http://schemas.microsoft.com/office/drawing/2014/main" id="{B9CF99EB-C0C3-427C-86B1-D05692FC8B16}"/>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39" name="Groep 138">
                <a:extLst>
                  <a:ext uri="{FF2B5EF4-FFF2-40B4-BE49-F238E27FC236}">
                    <a16:creationId xmlns:a16="http://schemas.microsoft.com/office/drawing/2014/main" id="{3C03DAA6-BB74-4007-B04D-6F8480265EB7}"/>
                  </a:ext>
                </a:extLst>
              </p:cNvPr>
              <p:cNvGrpSpPr/>
              <p:nvPr userDrawn="1"/>
            </p:nvGrpSpPr>
            <p:grpSpPr>
              <a:xfrm>
                <a:off x="-2916763" y="460171"/>
                <a:ext cx="268738" cy="248381"/>
                <a:chOff x="-2916763" y="460171"/>
                <a:chExt cx="268738" cy="248381"/>
              </a:xfrm>
            </p:grpSpPr>
            <p:sp>
              <p:nvSpPr>
                <p:cNvPr id="140" name="Rechthoek 139">
                  <a:extLst>
                    <a:ext uri="{FF2B5EF4-FFF2-40B4-BE49-F238E27FC236}">
                      <a16:creationId xmlns:a16="http://schemas.microsoft.com/office/drawing/2014/main" id="{3FB5104A-68F9-40CA-A2A6-FB78621AF4B8}"/>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141" name="Groep 140">
                  <a:extLst>
                    <a:ext uri="{FF2B5EF4-FFF2-40B4-BE49-F238E27FC236}">
                      <a16:creationId xmlns:a16="http://schemas.microsoft.com/office/drawing/2014/main" id="{D5E76E78-B80B-4F43-AA42-9ADAB8F27583}"/>
                    </a:ext>
                  </a:extLst>
                </p:cNvPr>
                <p:cNvGrpSpPr/>
                <p:nvPr userDrawn="1"/>
              </p:nvGrpSpPr>
              <p:grpSpPr>
                <a:xfrm>
                  <a:off x="-2866744" y="518074"/>
                  <a:ext cx="168701" cy="132575"/>
                  <a:chOff x="-2866744" y="518074"/>
                  <a:chExt cx="168701" cy="132575"/>
                </a:xfrm>
              </p:grpSpPr>
              <p:cxnSp>
                <p:nvCxnSpPr>
                  <p:cNvPr id="143" name="Rechte verbindingslijn 142">
                    <a:extLst>
                      <a:ext uri="{FF2B5EF4-FFF2-40B4-BE49-F238E27FC236}">
                        <a16:creationId xmlns:a16="http://schemas.microsoft.com/office/drawing/2014/main" id="{397199E6-A7F1-4E17-98B4-D39D71A6AE8A}"/>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44" name="Rechte verbindingslijn 143">
                    <a:extLst>
                      <a:ext uri="{FF2B5EF4-FFF2-40B4-BE49-F238E27FC236}">
                        <a16:creationId xmlns:a16="http://schemas.microsoft.com/office/drawing/2014/main" id="{B5127485-DA93-43B9-8144-44D793E06DF9}"/>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45" name="Rechte verbindingslijn 144">
                    <a:extLst>
                      <a:ext uri="{FF2B5EF4-FFF2-40B4-BE49-F238E27FC236}">
                        <a16:creationId xmlns:a16="http://schemas.microsoft.com/office/drawing/2014/main" id="{32ADCA35-84F3-408B-BEB1-19FD331532B9}"/>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46" name="Rechte verbindingslijn 145">
                    <a:extLst>
                      <a:ext uri="{FF2B5EF4-FFF2-40B4-BE49-F238E27FC236}">
                        <a16:creationId xmlns:a16="http://schemas.microsoft.com/office/drawing/2014/main" id="{453502B4-0E50-420D-AFF5-C88D4A514056}"/>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47" name="Rechte verbindingslijn 146">
                    <a:extLst>
                      <a:ext uri="{FF2B5EF4-FFF2-40B4-BE49-F238E27FC236}">
                        <a16:creationId xmlns:a16="http://schemas.microsoft.com/office/drawing/2014/main" id="{BDEB91C7-4A8D-48EE-967D-A5E1E54E5FD0}"/>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42" name="Pijl: rechts 141">
                  <a:extLst>
                    <a:ext uri="{FF2B5EF4-FFF2-40B4-BE49-F238E27FC236}">
                      <a16:creationId xmlns:a16="http://schemas.microsoft.com/office/drawing/2014/main" id="{A7075D35-09CE-4C1F-8394-61A176D03E78}"/>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sp>
        <p:nvSpPr>
          <p:cNvPr id="4" name="Vrije vorm: vorm 3">
            <a:extLst>
              <a:ext uri="{FF2B5EF4-FFF2-40B4-BE49-F238E27FC236}">
                <a16:creationId xmlns:a16="http://schemas.microsoft.com/office/drawing/2014/main" id="{B6821A9A-4A2A-68D7-C884-043B85E23C5E}"/>
              </a:ext>
            </a:extLst>
          </p:cNvPr>
          <p:cNvSpPr/>
          <p:nvPr userDrawn="1"/>
        </p:nvSpPr>
        <p:spPr>
          <a:xfrm>
            <a:off x="10803600" y="538604"/>
            <a:ext cx="851513" cy="395671"/>
          </a:xfrm>
          <a:custGeom>
            <a:avLst/>
            <a:gdLst>
              <a:gd name="connsiteX0" fmla="*/ 2088456 w 2267526"/>
              <a:gd name="connsiteY0" fmla="*/ 0 h 1053649"/>
              <a:gd name="connsiteX1" fmla="*/ 2088456 w 2267526"/>
              <a:gd name="connsiteY1" fmla="*/ 274434 h 1053649"/>
              <a:gd name="connsiteX2" fmla="*/ 1968192 w 2267526"/>
              <a:gd name="connsiteY2" fmla="*/ 260660 h 1053649"/>
              <a:gd name="connsiteX3" fmla="*/ 1584620 w 2267526"/>
              <a:gd name="connsiteY3" fmla="*/ 649530 h 1053649"/>
              <a:gd name="connsiteX4" fmla="*/ 1601044 w 2267526"/>
              <a:gd name="connsiteY4" fmla="*/ 801051 h 1053649"/>
              <a:gd name="connsiteX5" fmla="*/ 1559190 w 2267526"/>
              <a:gd name="connsiteY5" fmla="*/ 840786 h 1053649"/>
              <a:gd name="connsiteX6" fmla="*/ 1411377 w 2267526"/>
              <a:gd name="connsiteY6" fmla="*/ 842375 h 1053649"/>
              <a:gd name="connsiteX7" fmla="*/ 1347801 w 2267526"/>
              <a:gd name="connsiteY7" fmla="*/ 771383 h 1053649"/>
              <a:gd name="connsiteX8" fmla="*/ 1347801 w 2267526"/>
              <a:gd name="connsiteY8" fmla="*/ 771383 h 1053649"/>
              <a:gd name="connsiteX9" fmla="*/ 1227008 w 2267526"/>
              <a:gd name="connsiteY9" fmla="*/ 628868 h 1053649"/>
              <a:gd name="connsiteX10" fmla="*/ 1517866 w 2267526"/>
              <a:gd name="connsiteY10" fmla="*/ 283441 h 1053649"/>
              <a:gd name="connsiteX11" fmla="*/ 1319722 w 2267526"/>
              <a:gd name="connsiteY11" fmla="*/ 283441 h 1053649"/>
              <a:gd name="connsiteX12" fmla="*/ 1059062 w 2267526"/>
              <a:gd name="connsiteY12" fmla="*/ 605557 h 1053649"/>
              <a:gd name="connsiteX13" fmla="*/ 1059062 w 2267526"/>
              <a:gd name="connsiteY13" fmla="*/ 0 h 1053649"/>
              <a:gd name="connsiteX14" fmla="*/ 878932 w 2267526"/>
              <a:gd name="connsiteY14" fmla="*/ 0 h 1053649"/>
              <a:gd name="connsiteX15" fmla="*/ 878932 w 2267526"/>
              <a:gd name="connsiteY15" fmla="*/ 898534 h 1053649"/>
              <a:gd name="connsiteX16" fmla="*/ 697741 w 2267526"/>
              <a:gd name="connsiteY16" fmla="*/ 898534 h 1053649"/>
              <a:gd name="connsiteX17" fmla="*/ 629398 w 2267526"/>
              <a:gd name="connsiteY17" fmla="*/ 850852 h 1053649"/>
              <a:gd name="connsiteX18" fmla="*/ 629398 w 2267526"/>
              <a:gd name="connsiteY18" fmla="*/ 482114 h 1053649"/>
              <a:gd name="connsiteX19" fmla="*/ 329003 w 2267526"/>
              <a:gd name="connsiteY19" fmla="*/ 266487 h 1053649"/>
              <a:gd name="connsiteX20" fmla="*/ 54569 w 2267526"/>
              <a:gd name="connsiteY20" fmla="*/ 319467 h 1053649"/>
              <a:gd name="connsiteX21" fmla="*/ 90065 w 2267526"/>
              <a:gd name="connsiteY21" fmla="*/ 453505 h 1053649"/>
              <a:gd name="connsiteX22" fmla="*/ 297745 w 2267526"/>
              <a:gd name="connsiteY22" fmla="*/ 419598 h 1053649"/>
              <a:gd name="connsiteX23" fmla="*/ 454565 w 2267526"/>
              <a:gd name="connsiteY23" fmla="*/ 521849 h 1053649"/>
              <a:gd name="connsiteX24" fmla="*/ 454565 w 2267526"/>
              <a:gd name="connsiteY24" fmla="*/ 601318 h 1053649"/>
              <a:gd name="connsiteX25" fmla="*/ 305692 w 2267526"/>
              <a:gd name="connsiteY25" fmla="*/ 602378 h 1053649"/>
              <a:gd name="connsiteX26" fmla="*/ 0 w 2267526"/>
              <a:gd name="connsiteY26" fmla="*/ 823303 h 1053649"/>
              <a:gd name="connsiteX27" fmla="*/ 237349 w 2267526"/>
              <a:gd name="connsiteY27" fmla="*/ 1040519 h 1053649"/>
              <a:gd name="connsiteX28" fmla="*/ 467810 w 2267526"/>
              <a:gd name="connsiteY28" fmla="*/ 952043 h 1053649"/>
              <a:gd name="connsiteX29" fmla="*/ 682907 w 2267526"/>
              <a:gd name="connsiteY29" fmla="*/ 1036810 h 1053649"/>
              <a:gd name="connsiteX30" fmla="*/ 884759 w 2267526"/>
              <a:gd name="connsiteY30" fmla="*/ 1029923 h 1053649"/>
              <a:gd name="connsiteX31" fmla="*/ 1058532 w 2267526"/>
              <a:gd name="connsiteY31" fmla="*/ 1029923 h 1053649"/>
              <a:gd name="connsiteX32" fmla="*/ 1058532 w 2267526"/>
              <a:gd name="connsiteY32" fmla="*/ 674960 h 1053649"/>
              <a:gd name="connsiteX33" fmla="*/ 1232306 w 2267526"/>
              <a:gd name="connsiteY33" fmla="*/ 894825 h 1053649"/>
              <a:gd name="connsiteX34" fmla="*/ 1232306 w 2267526"/>
              <a:gd name="connsiteY34" fmla="*/ 894825 h 1053649"/>
              <a:gd name="connsiteX35" fmla="*/ 1278398 w 2267526"/>
              <a:gd name="connsiteY35" fmla="*/ 948864 h 1053649"/>
              <a:gd name="connsiteX36" fmla="*/ 1649785 w 2267526"/>
              <a:gd name="connsiteY36" fmla="*/ 943037 h 1053649"/>
              <a:gd name="connsiteX37" fmla="*/ 1661440 w 2267526"/>
              <a:gd name="connsiteY37" fmla="*/ 932441 h 1053649"/>
              <a:gd name="connsiteX38" fmla="*/ 1909915 w 2267526"/>
              <a:gd name="connsiteY38" fmla="*/ 1038930 h 1053649"/>
              <a:gd name="connsiteX39" fmla="*/ 2088986 w 2267526"/>
              <a:gd name="connsiteY39" fmla="*/ 970586 h 1053649"/>
              <a:gd name="connsiteX40" fmla="*/ 2088986 w 2267526"/>
              <a:gd name="connsiteY40" fmla="*/ 1029393 h 1053649"/>
              <a:gd name="connsiteX41" fmla="*/ 2267527 w 2267526"/>
              <a:gd name="connsiteY41" fmla="*/ 1029393 h 1053649"/>
              <a:gd name="connsiteX42" fmla="*/ 2267527 w 2267526"/>
              <a:gd name="connsiteY42" fmla="*/ 0 h 1053649"/>
              <a:gd name="connsiteX43" fmla="*/ 2088456 w 2267526"/>
              <a:gd name="connsiteY43" fmla="*/ 0 h 1053649"/>
              <a:gd name="connsiteX44" fmla="*/ 454565 w 2267526"/>
              <a:gd name="connsiteY44" fmla="*/ 845024 h 1053649"/>
              <a:gd name="connsiteX45" fmla="*/ 264898 w 2267526"/>
              <a:gd name="connsiteY45" fmla="*/ 898004 h 1053649"/>
              <a:gd name="connsiteX46" fmla="*/ 174833 w 2267526"/>
              <a:gd name="connsiteY46" fmla="*/ 812177 h 1053649"/>
              <a:gd name="connsiteX47" fmla="*/ 316818 w 2267526"/>
              <a:gd name="connsiteY47" fmla="*/ 719463 h 1053649"/>
              <a:gd name="connsiteX48" fmla="*/ 454565 w 2267526"/>
              <a:gd name="connsiteY48" fmla="*/ 712575 h 1053649"/>
              <a:gd name="connsiteX49" fmla="*/ 454565 w 2267526"/>
              <a:gd name="connsiteY49" fmla="*/ 845024 h 1053649"/>
              <a:gd name="connsiteX50" fmla="*/ 2088456 w 2267526"/>
              <a:gd name="connsiteY50" fmla="*/ 842375 h 1053649"/>
              <a:gd name="connsiteX51" fmla="*/ 1939583 w 2267526"/>
              <a:gd name="connsiteY51" fmla="*/ 890057 h 1053649"/>
              <a:gd name="connsiteX52" fmla="*/ 1762102 w 2267526"/>
              <a:gd name="connsiteY52" fmla="*/ 653768 h 1053649"/>
              <a:gd name="connsiteX53" fmla="*/ 1969782 w 2267526"/>
              <a:gd name="connsiteY53" fmla="*/ 406883 h 1053649"/>
              <a:gd name="connsiteX54" fmla="*/ 2088456 w 2267526"/>
              <a:gd name="connsiteY54" fmla="*/ 419068 h 1053649"/>
              <a:gd name="connsiteX55" fmla="*/ 2088456 w 2267526"/>
              <a:gd name="connsiteY55" fmla="*/ 842375 h 1053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267526" h="1053649">
                <a:moveTo>
                  <a:pt x="2088456" y="0"/>
                </a:moveTo>
                <a:lnTo>
                  <a:pt x="2088456" y="274434"/>
                </a:lnTo>
                <a:cubicBezTo>
                  <a:pt x="2052960" y="266487"/>
                  <a:pt x="2025410" y="260660"/>
                  <a:pt x="1968192" y="260660"/>
                </a:cubicBezTo>
                <a:cubicBezTo>
                  <a:pt x="1755214" y="260660"/>
                  <a:pt x="1584620" y="395757"/>
                  <a:pt x="1584620" y="649530"/>
                </a:cubicBezTo>
                <a:cubicBezTo>
                  <a:pt x="1584620" y="708337"/>
                  <a:pt x="1590448" y="758138"/>
                  <a:pt x="1601044" y="801051"/>
                </a:cubicBezTo>
                <a:cubicBezTo>
                  <a:pt x="1586739" y="815356"/>
                  <a:pt x="1571905" y="829660"/>
                  <a:pt x="1559190" y="840786"/>
                </a:cubicBezTo>
                <a:cubicBezTo>
                  <a:pt x="1496674" y="894295"/>
                  <a:pt x="1462237" y="902242"/>
                  <a:pt x="1411377" y="842375"/>
                </a:cubicBezTo>
                <a:lnTo>
                  <a:pt x="1347801" y="771383"/>
                </a:lnTo>
                <a:lnTo>
                  <a:pt x="1347801" y="771383"/>
                </a:lnTo>
                <a:lnTo>
                  <a:pt x="1227008" y="628868"/>
                </a:lnTo>
                <a:lnTo>
                  <a:pt x="1517866" y="283441"/>
                </a:lnTo>
                <a:lnTo>
                  <a:pt x="1319722" y="283441"/>
                </a:lnTo>
                <a:lnTo>
                  <a:pt x="1059062" y="605557"/>
                </a:lnTo>
                <a:lnTo>
                  <a:pt x="1059062" y="0"/>
                </a:lnTo>
                <a:lnTo>
                  <a:pt x="878932" y="0"/>
                </a:lnTo>
                <a:lnTo>
                  <a:pt x="878932" y="898534"/>
                </a:lnTo>
                <a:lnTo>
                  <a:pt x="697741" y="898534"/>
                </a:lnTo>
                <a:cubicBezTo>
                  <a:pt x="658007" y="897474"/>
                  <a:pt x="629398" y="890587"/>
                  <a:pt x="629398" y="850852"/>
                </a:cubicBezTo>
                <a:lnTo>
                  <a:pt x="629398" y="482114"/>
                </a:lnTo>
                <a:cubicBezTo>
                  <a:pt x="629398" y="289798"/>
                  <a:pt x="484763" y="266487"/>
                  <a:pt x="329003" y="266487"/>
                </a:cubicBezTo>
                <a:cubicBezTo>
                  <a:pt x="214567" y="266487"/>
                  <a:pt x="120264" y="295096"/>
                  <a:pt x="54569" y="319467"/>
                </a:cubicBezTo>
                <a:lnTo>
                  <a:pt x="90065" y="453505"/>
                </a:lnTo>
                <a:cubicBezTo>
                  <a:pt x="144634" y="439731"/>
                  <a:pt x="225163" y="419598"/>
                  <a:pt x="297745" y="419598"/>
                </a:cubicBezTo>
                <a:cubicBezTo>
                  <a:pt x="405294" y="419598"/>
                  <a:pt x="454565" y="433373"/>
                  <a:pt x="454565" y="521849"/>
                </a:cubicBezTo>
                <a:lnTo>
                  <a:pt x="454565" y="601318"/>
                </a:lnTo>
                <a:cubicBezTo>
                  <a:pt x="430194" y="601318"/>
                  <a:pt x="305692" y="602378"/>
                  <a:pt x="305692" y="602378"/>
                </a:cubicBezTo>
                <a:cubicBezTo>
                  <a:pt x="169535" y="603437"/>
                  <a:pt x="0" y="637344"/>
                  <a:pt x="0" y="823303"/>
                </a:cubicBezTo>
                <a:cubicBezTo>
                  <a:pt x="0" y="967937"/>
                  <a:pt x="87416" y="1040519"/>
                  <a:pt x="237349" y="1040519"/>
                </a:cubicBezTo>
                <a:cubicBezTo>
                  <a:pt x="346487" y="1040519"/>
                  <a:pt x="421718" y="985950"/>
                  <a:pt x="467810" y="952043"/>
                </a:cubicBezTo>
                <a:cubicBezTo>
                  <a:pt x="484234" y="1032572"/>
                  <a:pt x="602908" y="1040519"/>
                  <a:pt x="682907" y="1036810"/>
                </a:cubicBezTo>
                <a:lnTo>
                  <a:pt x="884759" y="1029923"/>
                </a:lnTo>
                <a:lnTo>
                  <a:pt x="1058532" y="1029923"/>
                </a:lnTo>
                <a:lnTo>
                  <a:pt x="1058532" y="674960"/>
                </a:lnTo>
                <a:lnTo>
                  <a:pt x="1232306" y="894825"/>
                </a:lnTo>
                <a:lnTo>
                  <a:pt x="1232306" y="894825"/>
                </a:lnTo>
                <a:lnTo>
                  <a:pt x="1278398" y="948864"/>
                </a:lnTo>
                <a:cubicBezTo>
                  <a:pt x="1434688" y="1133763"/>
                  <a:pt x="1541177" y="1036281"/>
                  <a:pt x="1649785" y="943037"/>
                </a:cubicBezTo>
                <a:cubicBezTo>
                  <a:pt x="1653493" y="939858"/>
                  <a:pt x="1657202" y="936149"/>
                  <a:pt x="1661440" y="932441"/>
                </a:cubicBezTo>
                <a:cubicBezTo>
                  <a:pt x="1727135" y="1017208"/>
                  <a:pt x="1825147" y="1038930"/>
                  <a:pt x="1909915" y="1038930"/>
                </a:cubicBezTo>
                <a:cubicBezTo>
                  <a:pt x="1997331" y="1038930"/>
                  <a:pt x="2049251" y="1001844"/>
                  <a:pt x="2088986" y="970586"/>
                </a:cubicBezTo>
                <a:lnTo>
                  <a:pt x="2088986" y="1029393"/>
                </a:lnTo>
                <a:lnTo>
                  <a:pt x="2267527" y="1029393"/>
                </a:lnTo>
                <a:lnTo>
                  <a:pt x="2267527" y="0"/>
                </a:lnTo>
                <a:lnTo>
                  <a:pt x="2088456" y="0"/>
                </a:lnTo>
                <a:close/>
                <a:moveTo>
                  <a:pt x="454565" y="845024"/>
                </a:moveTo>
                <a:cubicBezTo>
                  <a:pt x="424367" y="853501"/>
                  <a:pt x="323705" y="898004"/>
                  <a:pt x="264898" y="898004"/>
                </a:cubicBezTo>
                <a:cubicBezTo>
                  <a:pt x="208740" y="898004"/>
                  <a:pt x="174833" y="873633"/>
                  <a:pt x="174833" y="812177"/>
                </a:cubicBezTo>
                <a:cubicBezTo>
                  <a:pt x="174833" y="764495"/>
                  <a:pt x="193905" y="724761"/>
                  <a:pt x="316818" y="719463"/>
                </a:cubicBezTo>
                <a:lnTo>
                  <a:pt x="454565" y="712575"/>
                </a:lnTo>
                <a:lnTo>
                  <a:pt x="454565" y="845024"/>
                </a:lnTo>
                <a:close/>
                <a:moveTo>
                  <a:pt x="2088456" y="842375"/>
                </a:moveTo>
                <a:cubicBezTo>
                  <a:pt x="2054549" y="858799"/>
                  <a:pt x="1995742" y="890057"/>
                  <a:pt x="1939583" y="890057"/>
                </a:cubicBezTo>
                <a:cubicBezTo>
                  <a:pt x="1841571" y="890057"/>
                  <a:pt x="1762102" y="832839"/>
                  <a:pt x="1762102" y="653768"/>
                </a:cubicBezTo>
                <a:cubicBezTo>
                  <a:pt x="1762102" y="513372"/>
                  <a:pt x="1820909" y="406883"/>
                  <a:pt x="1969782" y="406883"/>
                </a:cubicBezTo>
                <a:cubicBezTo>
                  <a:pt x="2022761" y="406883"/>
                  <a:pt x="2059847" y="412181"/>
                  <a:pt x="2088456" y="419068"/>
                </a:cubicBezTo>
                <a:lnTo>
                  <a:pt x="2088456" y="842375"/>
                </a:lnTo>
                <a:close/>
              </a:path>
            </a:pathLst>
          </a:custGeom>
          <a:solidFill>
            <a:srgbClr val="3A4765"/>
          </a:solidFill>
          <a:ln w="5286" cap="flat">
            <a:noFill/>
            <a:prstDash val="solid"/>
            <a:miter/>
          </a:ln>
        </p:spPr>
        <p:txBody>
          <a:bodyPr rtlCol="0" anchor="ctr"/>
          <a:lstStyle/>
          <a:p>
            <a:endParaRPr lang="en-GB" dirty="0"/>
          </a:p>
        </p:txBody>
      </p:sp>
    </p:spTree>
    <p:extLst>
      <p:ext uri="{BB962C8B-B14F-4D97-AF65-F5344CB8AC3E}">
        <p14:creationId xmlns:p14="http://schemas.microsoft.com/office/powerpoint/2010/main" val="1775789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p:transition spd="med">
        <p:fade/>
      </p:transition>
    </mc:Fallback>
  </mc:AlternateContent>
</p:sldLayout>
</file>

<file path=ppt/slideLayouts/slideLayout8.xml><?xml version="1.0" encoding="utf-8"?>
<p:sldLayout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Text + Image 2x">
    <p:spTree>
      <p:nvGrpSpPr>
        <p:cNvPr id="1" name=""/>
        <p:cNvGrpSpPr/>
        <p:nvPr/>
      </p:nvGrpSpPr>
      <p:grpSpPr>
        <a:xfrm>
          <a:off x="0" y="0"/>
          <a:ext cx="0" cy="0"/>
          <a:chOff x="0" y="0"/>
          <a:chExt cx="0" cy="0"/>
        </a:xfrm>
      </p:grpSpPr>
      <p:sp>
        <p:nvSpPr>
          <p:cNvPr id="8" name="Tijdelijke aanduiding voor afbeelding 3">
            <a:extLst>
              <a:ext uri="{FF2B5EF4-FFF2-40B4-BE49-F238E27FC236}">
                <a16:creationId xmlns:a16="http://schemas.microsoft.com/office/drawing/2014/main" id="{187FDB2F-D940-42DD-BBB9-34511AD35DD1}"/>
              </a:ext>
            </a:extLst>
          </p:cNvPr>
          <p:cNvSpPr>
            <a:spLocks noGrp="1"/>
          </p:cNvSpPr>
          <p:nvPr>
            <p:ph type="pic" sz="quarter" idx="13" hasCustomPrompt="1"/>
          </p:nvPr>
        </p:nvSpPr>
        <p:spPr>
          <a:xfrm>
            <a:off x="8016000" y="-10471"/>
            <a:ext cx="4176000" cy="3448615"/>
          </a:xfrm>
          <a:prstGeom prst="rect">
            <a:avLst/>
          </a:prstGeom>
          <a:solidFill>
            <a:schemeClr val="bg1">
              <a:lumMod val="95000"/>
            </a:schemeClr>
          </a:solidFill>
        </p:spPr>
        <p:txBody>
          <a:bodyPr tIns="900000"/>
          <a:lstStyle>
            <a:lvl1pPr marL="0" indent="0" algn="ctr">
              <a:spcBef>
                <a:spcPts val="0"/>
              </a:spcBef>
              <a:buNone/>
              <a:defRPr sz="1200">
                <a:solidFill>
                  <a:schemeClr val="bg1">
                    <a:lumMod val="50000"/>
                  </a:schemeClr>
                </a:solidFill>
              </a:defRPr>
            </a:lvl1pPr>
          </a:lstStyle>
          <a:p>
            <a:r>
              <a:rPr lang="en-GB" noProof="0" dirty="0"/>
              <a:t>Click on the icon </a:t>
            </a:r>
            <a:br>
              <a:rPr lang="en-GB" noProof="0" dirty="0"/>
            </a:br>
            <a:r>
              <a:rPr lang="en-GB" noProof="0" dirty="0"/>
              <a:t>below to insert an image.</a:t>
            </a:r>
          </a:p>
        </p:txBody>
      </p:sp>
      <p:sp>
        <p:nvSpPr>
          <p:cNvPr id="9" name="Tijdelijke aanduiding voor afbeelding 3">
            <a:extLst>
              <a:ext uri="{FF2B5EF4-FFF2-40B4-BE49-F238E27FC236}">
                <a16:creationId xmlns:a16="http://schemas.microsoft.com/office/drawing/2014/main" id="{87C36AB0-F930-4828-B0C6-6042BDAD2323}"/>
              </a:ext>
            </a:extLst>
          </p:cNvPr>
          <p:cNvSpPr>
            <a:spLocks noGrp="1"/>
          </p:cNvSpPr>
          <p:nvPr>
            <p:ph type="pic" sz="quarter" idx="14" hasCustomPrompt="1"/>
          </p:nvPr>
        </p:nvSpPr>
        <p:spPr>
          <a:xfrm>
            <a:off x="8016000" y="3431195"/>
            <a:ext cx="4176000" cy="3417160"/>
          </a:xfrm>
          <a:prstGeom prst="rect">
            <a:avLst/>
          </a:prstGeom>
          <a:solidFill>
            <a:schemeClr val="bg1">
              <a:lumMod val="95000"/>
            </a:schemeClr>
          </a:solidFill>
        </p:spPr>
        <p:txBody>
          <a:bodyPr tIns="900000"/>
          <a:lstStyle>
            <a:lvl1pPr marL="0" indent="0" algn="ctr">
              <a:spcBef>
                <a:spcPts val="0"/>
              </a:spcBef>
              <a:buNone/>
              <a:defRPr sz="1200">
                <a:solidFill>
                  <a:schemeClr val="bg1">
                    <a:lumMod val="50000"/>
                  </a:schemeClr>
                </a:solidFill>
              </a:defRPr>
            </a:lvl1pPr>
          </a:lstStyle>
          <a:p>
            <a:r>
              <a:rPr lang="en-GB" noProof="0" dirty="0"/>
              <a:t>Click on the icon </a:t>
            </a:r>
            <a:br>
              <a:rPr lang="en-GB" noProof="0" dirty="0"/>
            </a:br>
            <a:r>
              <a:rPr lang="en-GB" noProof="0" dirty="0"/>
              <a:t>below to insert an image.</a:t>
            </a:r>
          </a:p>
        </p:txBody>
      </p:sp>
      <p:sp>
        <p:nvSpPr>
          <p:cNvPr id="7" name="Tekstvak 6">
            <a:extLst>
              <a:ext uri="{FF2B5EF4-FFF2-40B4-BE49-F238E27FC236}">
                <a16:creationId xmlns:a16="http://schemas.microsoft.com/office/drawing/2014/main" id="{9B6E8B04-A195-49BA-80C9-1159A05CFA86}"/>
              </a:ext>
            </a:extLst>
          </p:cNvPr>
          <p:cNvSpPr txBox="1"/>
          <p:nvPr userDrawn="1"/>
        </p:nvSpPr>
        <p:spPr>
          <a:xfrm>
            <a:off x="8658225" y="-271056"/>
            <a:ext cx="3533775" cy="169277"/>
          </a:xfrm>
          <a:prstGeom prst="rect">
            <a:avLst/>
          </a:prstGeom>
          <a:noFill/>
        </p:spPr>
        <p:txBody>
          <a:bodyPr wrap="square" lIns="0" tIns="0" rIns="0" bIns="0" rtlCol="0">
            <a:spAutoFit/>
          </a:bodyPr>
          <a:lstStyle/>
          <a:p>
            <a:pPr algn="r"/>
            <a:r>
              <a:rPr lang="en-GB" sz="1100" noProof="0" dirty="0">
                <a:solidFill>
                  <a:schemeClr val="tx2"/>
                </a:solidFill>
                <a:latin typeface="Fedra Sans Std Book" panose="020B0403040000020004" pitchFamily="34" charset="0"/>
                <a:ea typeface="Fedra Sans Std Book" panose="020B0403040000020004" pitchFamily="34" charset="0"/>
              </a:rPr>
              <a:t>Text + Image 2x</a:t>
            </a:r>
          </a:p>
        </p:txBody>
      </p:sp>
      <p:sp>
        <p:nvSpPr>
          <p:cNvPr id="226" name="Tijdelijke aanduiding voor dianummer 10">
            <a:extLst>
              <a:ext uri="{FF2B5EF4-FFF2-40B4-BE49-F238E27FC236}">
                <a16:creationId xmlns:a16="http://schemas.microsoft.com/office/drawing/2014/main" id="{B1BE5B76-2A4F-406B-B88E-B456BDDB6E4E}"/>
              </a:ext>
            </a:extLst>
          </p:cNvPr>
          <p:cNvSpPr>
            <a:spLocks noGrp="1"/>
          </p:cNvSpPr>
          <p:nvPr>
            <p:ph type="sldNum" sz="quarter" idx="11"/>
          </p:nvPr>
        </p:nvSpPr>
        <p:spPr>
          <a:xfrm>
            <a:off x="540000" y="6361490"/>
            <a:ext cx="212470" cy="212470"/>
          </a:xfrm>
          <a:prstGeom prst="rect">
            <a:avLst/>
          </a:prstGeom>
        </p:spPr>
        <p:txBody>
          <a:bodyPr/>
          <a:lstStyle/>
          <a:p>
            <a:fld id="{23D2BB9B-B463-4028-B950-91DDC3FACFD9}" type="slidenum">
              <a:rPr lang="en-GB" noProof="0" smtClean="0"/>
              <a:pPr/>
              <a:t>‹#›</a:t>
            </a:fld>
            <a:endParaRPr lang="en-GB" noProof="0" dirty="0"/>
          </a:p>
        </p:txBody>
      </p:sp>
      <p:sp>
        <p:nvSpPr>
          <p:cNvPr id="3" name="Titel 2">
            <a:extLst>
              <a:ext uri="{FF2B5EF4-FFF2-40B4-BE49-F238E27FC236}">
                <a16:creationId xmlns:a16="http://schemas.microsoft.com/office/drawing/2014/main" id="{4E54EE42-5F88-4413-A31D-922A13D20557}"/>
              </a:ext>
            </a:extLst>
          </p:cNvPr>
          <p:cNvSpPr>
            <a:spLocks noGrp="1"/>
          </p:cNvSpPr>
          <p:nvPr>
            <p:ph type="title" hasCustomPrompt="1"/>
          </p:nvPr>
        </p:nvSpPr>
        <p:spPr>
          <a:xfrm>
            <a:off x="540000" y="540000"/>
            <a:ext cx="6949371" cy="387099"/>
          </a:xfrm>
          <a:prstGeom prst="rect">
            <a:avLst/>
          </a:prstGeom>
        </p:spPr>
        <p:txBody>
          <a:bodyPr/>
          <a:lstStyle>
            <a:lvl1pPr>
              <a:defRPr/>
            </a:lvl1pPr>
          </a:lstStyle>
          <a:p>
            <a:r>
              <a:rPr lang="en-GB"/>
              <a:t>Heading</a:t>
            </a:r>
            <a:endParaRPr lang="en-GB" dirty="0"/>
          </a:p>
        </p:txBody>
      </p:sp>
      <p:sp>
        <p:nvSpPr>
          <p:cNvPr id="4" name="Tijdelijke aanduiding voor tekst 3">
            <a:extLst>
              <a:ext uri="{FF2B5EF4-FFF2-40B4-BE49-F238E27FC236}">
                <a16:creationId xmlns:a16="http://schemas.microsoft.com/office/drawing/2014/main" id="{15B17F60-3E17-4DF5-AF1C-E7E7150FEEA2}"/>
              </a:ext>
            </a:extLst>
          </p:cNvPr>
          <p:cNvSpPr>
            <a:spLocks noGrp="1"/>
          </p:cNvSpPr>
          <p:nvPr>
            <p:ph type="body" sz="quarter" idx="12" hasCustomPrompt="1"/>
          </p:nvPr>
        </p:nvSpPr>
        <p:spPr>
          <a:xfrm>
            <a:off x="537372" y="1466499"/>
            <a:ext cx="6952000" cy="4600800"/>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Bullet</a:t>
            </a:r>
          </a:p>
          <a:p>
            <a:pPr lvl="1"/>
            <a:r>
              <a:rPr lang="en-GB" dirty="0"/>
              <a:t>Sub-bullet</a:t>
            </a:r>
          </a:p>
          <a:p>
            <a:pPr lvl="2"/>
            <a:r>
              <a:rPr lang="en-GB" noProof="0" dirty="0"/>
              <a:t>Plain text</a:t>
            </a:r>
          </a:p>
          <a:p>
            <a:pPr lvl="3"/>
            <a:r>
              <a:rPr lang="en-GB" noProof="0" dirty="0"/>
              <a:t>Header</a:t>
            </a:r>
          </a:p>
          <a:p>
            <a:pPr lvl="4"/>
            <a:r>
              <a:rPr lang="en-GB" noProof="0" dirty="0"/>
              <a:t>Numbering</a:t>
            </a:r>
          </a:p>
          <a:p>
            <a:pPr lvl="5"/>
            <a:r>
              <a:rPr lang="en-GB" noProof="0" dirty="0"/>
              <a:t>Bullet</a:t>
            </a:r>
          </a:p>
          <a:p>
            <a:pPr lvl="6"/>
            <a:r>
              <a:rPr lang="en-GB" noProof="0" dirty="0"/>
              <a:t>Sub-bullet</a:t>
            </a:r>
          </a:p>
          <a:p>
            <a:pPr lvl="7"/>
            <a:r>
              <a:rPr lang="en-GB" noProof="0" dirty="0"/>
              <a:t>Plain text</a:t>
            </a:r>
          </a:p>
          <a:p>
            <a:pPr lvl="8"/>
            <a:r>
              <a:rPr lang="en-GB" noProof="0"/>
              <a:t>Header</a:t>
            </a:r>
            <a:endParaRPr lang="en-GB" dirty="0"/>
          </a:p>
        </p:txBody>
      </p:sp>
      <p:grpSp>
        <p:nvGrpSpPr>
          <p:cNvPr id="148" name="INSTRUCTION">
            <a:extLst>
              <a:ext uri="{FF2B5EF4-FFF2-40B4-BE49-F238E27FC236}">
                <a16:creationId xmlns:a16="http://schemas.microsoft.com/office/drawing/2014/main" id="{DE724F5B-493A-4CDE-8522-378071A1B9DE}"/>
              </a:ext>
            </a:extLst>
          </p:cNvPr>
          <p:cNvGrpSpPr/>
          <p:nvPr userDrawn="1"/>
        </p:nvGrpSpPr>
        <p:grpSpPr>
          <a:xfrm>
            <a:off x="-3786437" y="0"/>
            <a:ext cx="3693386" cy="5359349"/>
            <a:chOff x="-3786437" y="0"/>
            <a:chExt cx="3693386" cy="5359349"/>
          </a:xfrm>
        </p:grpSpPr>
        <p:sp>
          <p:nvSpPr>
            <p:cNvPr id="149" name="Rechthoek 148">
              <a:extLst>
                <a:ext uri="{FF2B5EF4-FFF2-40B4-BE49-F238E27FC236}">
                  <a16:creationId xmlns:a16="http://schemas.microsoft.com/office/drawing/2014/main" id="{0E852B6C-7102-4CFB-B122-0979A70F4054}"/>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Choosing text levels</a:t>
              </a:r>
            </a:p>
          </p:txBody>
        </p:sp>
        <p:sp>
          <p:nvSpPr>
            <p:cNvPr id="150" name="Ovaal 149">
              <a:extLst>
                <a:ext uri="{FF2B5EF4-FFF2-40B4-BE49-F238E27FC236}">
                  <a16:creationId xmlns:a16="http://schemas.microsoft.com/office/drawing/2014/main" id="{E0146D69-FA89-4BF2-B1F1-3134AE4C06C1}"/>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51" name="Rechthoek 150">
              <a:extLst>
                <a:ext uri="{FF2B5EF4-FFF2-40B4-BE49-F238E27FC236}">
                  <a16:creationId xmlns:a16="http://schemas.microsoft.com/office/drawing/2014/main" id="{115DF0D5-4A69-4EB9-ABCE-C069A05F016B}"/>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accent5"/>
                </a:buClr>
                <a:buSzTx/>
                <a:buFont typeface="Arial" panose="020B0604020202020204" pitchFamily="34" charset="0"/>
                <a:buChar char="•"/>
                <a:tabLst/>
                <a:defRPr/>
              </a:pPr>
              <a:r>
                <a:rPr kumimoji="0" lang="en-GB" sz="1200" b="0" i="0" u="none" strike="noStrike" kern="0" cap="none" spc="0" normalizeH="0" baseline="0" noProof="0">
                  <a:ln>
                    <a:noFill/>
                  </a:ln>
                  <a:solidFill>
                    <a:schemeClr val="accent1"/>
                  </a:solidFill>
                  <a:effectLst/>
                  <a:uLnTx/>
                  <a:uFillTx/>
                  <a:latin typeface="+mn-lt"/>
                  <a:cs typeface="Segoe UI Light" panose="020B0502040204020203" pitchFamily="34" charset="0"/>
                </a:rPr>
                <a:t>Bullet</a:t>
              </a:r>
              <a:endParaRPr kumimoji="0" lang="en-GB" sz="1200" b="0" i="0" u="none" strike="noStrike" kern="0" cap="none" spc="0" normalizeH="0" baseline="0" noProof="0" dirty="0">
                <a:ln>
                  <a:noFill/>
                </a:ln>
                <a:solidFill>
                  <a:schemeClr val="accent1"/>
                </a:solidFill>
                <a:effectLst/>
                <a:uLnTx/>
                <a:uFillTx/>
                <a:latin typeface="+mn-lt"/>
                <a:cs typeface="Segoe UI Light" panose="020B0502040204020203" pitchFamily="34" charset="0"/>
              </a:endParaRPr>
            </a:p>
          </p:txBody>
        </p:sp>
        <p:sp>
          <p:nvSpPr>
            <p:cNvPr id="152" name="Ovaal 151">
              <a:extLst>
                <a:ext uri="{FF2B5EF4-FFF2-40B4-BE49-F238E27FC236}">
                  <a16:creationId xmlns:a16="http://schemas.microsoft.com/office/drawing/2014/main" id="{A2EFEFD8-40FA-4BF8-A044-CBDCAC9D7766}"/>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53" name="Rechthoek 152">
              <a:extLst>
                <a:ext uri="{FF2B5EF4-FFF2-40B4-BE49-F238E27FC236}">
                  <a16:creationId xmlns:a16="http://schemas.microsoft.com/office/drawing/2014/main" id="{B3C78494-A6CE-45EB-8BC2-50E6DFAF7C35}"/>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‘Home’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154" name="Rechthoek 153">
              <a:extLst>
                <a:ext uri="{FF2B5EF4-FFF2-40B4-BE49-F238E27FC236}">
                  <a16:creationId xmlns:a16="http://schemas.microsoft.com/office/drawing/2014/main" id="{386AC49F-FD2C-49DD-A1D0-664638216797}"/>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61950" marR="0" lvl="0" indent="-180975" defTabSz="914400" eaLnBrk="1" fontAlgn="auto" latinLnBrk="0" hangingPunct="1">
                <a:lnSpc>
                  <a:spcPct val="90000"/>
                </a:lnSpc>
                <a:spcBef>
                  <a:spcPts val="600"/>
                </a:spcBef>
                <a:spcAft>
                  <a:spcPts val="600"/>
                </a:spcAft>
                <a:buClr>
                  <a:schemeClr val="accent5"/>
                </a:buClr>
                <a:buSzTx/>
                <a:buFont typeface="Arial" panose="020B0604020202020204" pitchFamily="34" charset="0"/>
                <a:buChar char="•"/>
                <a:tabLst/>
                <a:defRPr/>
              </a:pPr>
              <a:r>
                <a:rPr kumimoji="0" lang="en-GB" sz="1200" b="0" i="0" u="none" strike="noStrike" kern="0" cap="none" spc="0" normalizeH="0" baseline="0" noProof="0">
                  <a:ln>
                    <a:noFill/>
                  </a:ln>
                  <a:solidFill>
                    <a:schemeClr val="accent1"/>
                  </a:solidFill>
                  <a:effectLst/>
                  <a:uLnTx/>
                  <a:uFillTx/>
                  <a:latin typeface="+mn-lt"/>
                  <a:cs typeface="Segoe UI Light" panose="020B0502040204020203" pitchFamily="34" charset="0"/>
                </a:rPr>
                <a:t>Sub-bullet</a:t>
              </a:r>
              <a:endParaRPr kumimoji="0" lang="en-GB" sz="1200" b="0" i="0" u="none" strike="noStrike" kern="0" cap="none" spc="0" normalizeH="0" baseline="0" noProof="0" dirty="0">
                <a:ln>
                  <a:noFill/>
                </a:ln>
                <a:solidFill>
                  <a:schemeClr val="accent1"/>
                </a:solidFill>
                <a:effectLst/>
                <a:uLnTx/>
                <a:uFillTx/>
                <a:latin typeface="+mn-lt"/>
                <a:cs typeface="Segoe UI Light" panose="020B0502040204020203" pitchFamily="34" charset="0"/>
              </a:endParaRPr>
            </a:p>
          </p:txBody>
        </p:sp>
        <p:sp>
          <p:nvSpPr>
            <p:cNvPr id="155" name="Ovaal 154">
              <a:extLst>
                <a:ext uri="{FF2B5EF4-FFF2-40B4-BE49-F238E27FC236}">
                  <a16:creationId xmlns:a16="http://schemas.microsoft.com/office/drawing/2014/main" id="{9B864DDE-7041-4827-9423-90CCBF0EC6A2}"/>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56" name="Rechthoek 155">
              <a:extLst>
                <a:ext uri="{FF2B5EF4-FFF2-40B4-BE49-F238E27FC236}">
                  <a16:creationId xmlns:a16="http://schemas.microsoft.com/office/drawing/2014/main" id="{F6BAA5E6-59D2-4FA5-984A-A344911B63CF}"/>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
                  <a:schemeClr val="accent3"/>
                </a:buClr>
                <a:buSzTx/>
                <a:buFont typeface="Open Sans" panose="020B0606030504020204" pitchFamily="34" charset="0"/>
                <a:buNone/>
                <a:tabLst/>
                <a:defRPr/>
              </a:pPr>
              <a:r>
                <a:rPr kumimoji="0" lang="en-GB" sz="1200" b="0" i="0" u="none" strike="noStrike" kern="0" cap="none" spc="0" normalizeH="0" baseline="0" noProof="0">
                  <a:ln>
                    <a:noFill/>
                  </a:ln>
                  <a:solidFill>
                    <a:schemeClr val="accent1"/>
                  </a:solidFill>
                  <a:effectLst/>
                  <a:uLnTx/>
                  <a:uFillTx/>
                  <a:latin typeface="+mn-lt"/>
                  <a:cs typeface="Segoe UI Light" panose="020B0502040204020203" pitchFamily="34" charset="0"/>
                </a:rPr>
                <a:t>Plain text</a:t>
              </a:r>
              <a:endParaRPr kumimoji="0" lang="en-GB" sz="1200" b="0" i="0" u="none" strike="noStrike" kern="0" cap="none" spc="0" normalizeH="0" baseline="0" noProof="0" dirty="0">
                <a:ln>
                  <a:noFill/>
                </a:ln>
                <a:solidFill>
                  <a:schemeClr val="accent1"/>
                </a:solidFill>
                <a:effectLst/>
                <a:uLnTx/>
                <a:uFillTx/>
                <a:latin typeface="+mn-lt"/>
                <a:cs typeface="Segoe UI Light" panose="020B0502040204020203" pitchFamily="34" charset="0"/>
              </a:endParaRPr>
            </a:p>
          </p:txBody>
        </p:sp>
        <p:sp>
          <p:nvSpPr>
            <p:cNvPr id="157" name="Ovaal 156">
              <a:extLst>
                <a:ext uri="{FF2B5EF4-FFF2-40B4-BE49-F238E27FC236}">
                  <a16:creationId xmlns:a16="http://schemas.microsoft.com/office/drawing/2014/main" id="{B2E639F8-8EE8-4B0E-BA3B-BEF538F5EDA9}"/>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58" name="Rechthoek 157">
              <a:extLst>
                <a:ext uri="{FF2B5EF4-FFF2-40B4-BE49-F238E27FC236}">
                  <a16:creationId xmlns:a16="http://schemas.microsoft.com/office/drawing/2014/main" id="{70513FE7-A7A0-4C94-9FA7-75488C261DC8}"/>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400" b="0" i="0" u="none" strike="noStrike" kern="0" cap="none" spc="0" normalizeH="0" baseline="0" noProof="0">
                  <a:ln>
                    <a:noFill/>
                  </a:ln>
                  <a:solidFill>
                    <a:schemeClr val="accent5"/>
                  </a:solidFill>
                  <a:effectLst/>
                  <a:uLnTx/>
                  <a:uFillTx/>
                  <a:latin typeface="+mn-lt"/>
                  <a:cs typeface="Segoe UI Light" panose="020B0502040204020203" pitchFamily="34" charset="0"/>
                </a:rPr>
                <a:t>Header</a:t>
              </a:r>
              <a:endParaRPr kumimoji="0" lang="en-GB" sz="1400" b="0" i="0" u="none" strike="noStrike" kern="0" cap="none" spc="0" normalizeH="0" baseline="0" noProof="0" dirty="0">
                <a:ln>
                  <a:noFill/>
                </a:ln>
                <a:solidFill>
                  <a:schemeClr val="accent5"/>
                </a:solidFill>
                <a:effectLst/>
                <a:uLnTx/>
                <a:uFillTx/>
                <a:latin typeface="+mn-lt"/>
                <a:cs typeface="Segoe UI Light" panose="020B0502040204020203" pitchFamily="34" charset="0"/>
              </a:endParaRPr>
            </a:p>
          </p:txBody>
        </p:sp>
        <p:sp>
          <p:nvSpPr>
            <p:cNvPr id="159" name="Ovaal 158">
              <a:extLst>
                <a:ext uri="{FF2B5EF4-FFF2-40B4-BE49-F238E27FC236}">
                  <a16:creationId xmlns:a16="http://schemas.microsoft.com/office/drawing/2014/main" id="{2628696F-56A9-4435-86C0-C971B47CAC83}"/>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60" name="Rechthoek 159">
              <a:extLst>
                <a:ext uri="{FF2B5EF4-FFF2-40B4-BE49-F238E27FC236}">
                  <a16:creationId xmlns:a16="http://schemas.microsoft.com/office/drawing/2014/main" id="{63F42341-2FD2-4D8B-87E5-73C954A0D30B}"/>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228600" marR="0" lvl="0" indent="-228600" defTabSz="914400" eaLnBrk="1" fontAlgn="auto" latinLnBrk="0" hangingPunct="1">
                <a:lnSpc>
                  <a:spcPct val="90000"/>
                </a:lnSpc>
                <a:spcBef>
                  <a:spcPts val="600"/>
                </a:spcBef>
                <a:spcAft>
                  <a:spcPts val="600"/>
                </a:spcAft>
                <a:buClr>
                  <a:schemeClr val="accent5"/>
                </a:buClr>
                <a:buSzTx/>
                <a:buFont typeface="+mj-lt"/>
                <a:buAutoNum type="arabicPeriod"/>
                <a:tabLst/>
                <a:defRPr/>
              </a:pPr>
              <a:r>
                <a:rPr kumimoji="0" lang="en-GB" sz="1200" b="0" i="0" u="none" strike="noStrike" kern="0" cap="none" spc="0" normalizeH="0" baseline="0" noProof="0">
                  <a:ln>
                    <a:noFill/>
                  </a:ln>
                  <a:solidFill>
                    <a:schemeClr val="accent1"/>
                  </a:solidFill>
                  <a:effectLst/>
                  <a:uLnTx/>
                  <a:uFillTx/>
                  <a:latin typeface="+mn-lt"/>
                  <a:cs typeface="Segoe UI Light" panose="020B0502040204020203" pitchFamily="34" charset="0"/>
                </a:rPr>
                <a:t>Numbering</a:t>
              </a:r>
              <a:endParaRPr kumimoji="0" lang="en-GB" sz="1200" b="0" i="0" u="none" strike="noStrike" kern="0" cap="none" spc="0" normalizeH="0" baseline="0" noProof="0" dirty="0">
                <a:ln>
                  <a:noFill/>
                </a:ln>
                <a:solidFill>
                  <a:schemeClr val="accent1"/>
                </a:solidFill>
                <a:effectLst/>
                <a:uLnTx/>
                <a:uFillTx/>
                <a:latin typeface="+mn-lt"/>
                <a:cs typeface="Segoe UI Light" panose="020B0502040204020203" pitchFamily="34" charset="0"/>
              </a:endParaRPr>
            </a:p>
          </p:txBody>
        </p:sp>
        <p:sp>
          <p:nvSpPr>
            <p:cNvPr id="161" name="Ovaal 160">
              <a:extLst>
                <a:ext uri="{FF2B5EF4-FFF2-40B4-BE49-F238E27FC236}">
                  <a16:creationId xmlns:a16="http://schemas.microsoft.com/office/drawing/2014/main" id="{9AACA771-C155-42EE-B1F6-3250802FCEE7}"/>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162" name="Rechthoek 161">
              <a:extLst>
                <a:ext uri="{FF2B5EF4-FFF2-40B4-BE49-F238E27FC236}">
                  <a16:creationId xmlns:a16="http://schemas.microsoft.com/office/drawing/2014/main" id="{41E327EC-03B7-4B74-918B-B0C1D687AC29}"/>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61950" marR="0" lvl="0" indent="-180975" defTabSz="914400" eaLnBrk="1" fontAlgn="auto" latinLnBrk="0" hangingPunct="1">
                <a:lnSpc>
                  <a:spcPct val="90000"/>
                </a:lnSpc>
                <a:spcBef>
                  <a:spcPts val="600"/>
                </a:spcBef>
                <a:spcAft>
                  <a:spcPts val="600"/>
                </a:spcAft>
                <a:buClr>
                  <a:schemeClr val="accent5"/>
                </a:buClr>
                <a:buSzTx/>
                <a:buFont typeface="Arial" panose="020B0604020202020204" pitchFamily="34" charset="0"/>
                <a:buChar char="•"/>
                <a:tabLst/>
                <a:defRPr/>
              </a:pPr>
              <a:r>
                <a:rPr kumimoji="0" lang="en-GB" sz="1200" b="0" i="0" u="none" strike="noStrike" kern="0" cap="none" spc="0" normalizeH="0" baseline="0" noProof="0">
                  <a:ln>
                    <a:noFill/>
                  </a:ln>
                  <a:solidFill>
                    <a:schemeClr val="accent1"/>
                  </a:solidFill>
                  <a:effectLst/>
                  <a:uLnTx/>
                  <a:uFillTx/>
                  <a:latin typeface="+mn-lt"/>
                  <a:cs typeface="Segoe UI Light" panose="020B0502040204020203" pitchFamily="34" charset="0"/>
                </a:rPr>
                <a:t>Sub-bullet</a:t>
              </a:r>
              <a:endParaRPr kumimoji="0" lang="en-GB" sz="1200" b="0" i="0" u="none" strike="noStrike" kern="0" cap="none" spc="0" normalizeH="0" baseline="0" noProof="0" dirty="0">
                <a:ln>
                  <a:noFill/>
                </a:ln>
                <a:solidFill>
                  <a:schemeClr val="accent1"/>
                </a:solidFill>
                <a:effectLst/>
                <a:uLnTx/>
                <a:uFillTx/>
                <a:latin typeface="+mn-lt"/>
                <a:cs typeface="Segoe UI Light" panose="020B0502040204020203" pitchFamily="34" charset="0"/>
              </a:endParaRPr>
            </a:p>
          </p:txBody>
        </p:sp>
        <p:sp>
          <p:nvSpPr>
            <p:cNvPr id="163" name="Ovaal 162">
              <a:extLst>
                <a:ext uri="{FF2B5EF4-FFF2-40B4-BE49-F238E27FC236}">
                  <a16:creationId xmlns:a16="http://schemas.microsoft.com/office/drawing/2014/main" id="{60505EF0-3E37-4B72-9571-6377B1E1799A}"/>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164" name="Rechthoek 163">
              <a:extLst>
                <a:ext uri="{FF2B5EF4-FFF2-40B4-BE49-F238E27FC236}">
                  <a16:creationId xmlns:a16="http://schemas.microsoft.com/office/drawing/2014/main" id="{FD894ACD-C1A0-4897-BA0D-41ABFE79E6FA}"/>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
                  <a:schemeClr val="accent3"/>
                </a:buClr>
                <a:buSzTx/>
                <a:buFont typeface="Open Sans" panose="020B0606030504020204" pitchFamily="34" charset="0"/>
                <a:buNone/>
                <a:tabLst/>
                <a:defRPr/>
              </a:pPr>
              <a:r>
                <a:rPr kumimoji="0" lang="en-GB" sz="1200" b="0" i="0" u="none" strike="noStrike" kern="0" cap="none" spc="0" normalizeH="0" baseline="0" noProof="0">
                  <a:ln>
                    <a:noFill/>
                  </a:ln>
                  <a:solidFill>
                    <a:schemeClr val="accent1"/>
                  </a:solidFill>
                  <a:effectLst/>
                  <a:uLnTx/>
                  <a:uFillTx/>
                  <a:latin typeface="+mn-lt"/>
                  <a:cs typeface="Segoe UI Light" panose="020B0502040204020203" pitchFamily="34" charset="0"/>
                </a:rPr>
                <a:t>Plain text</a:t>
              </a:r>
              <a:endParaRPr kumimoji="0" lang="en-GB" sz="1200" b="0" i="0" u="none" strike="noStrike" kern="0" cap="none" spc="0" normalizeH="0" baseline="0" noProof="0" dirty="0">
                <a:ln>
                  <a:noFill/>
                </a:ln>
                <a:solidFill>
                  <a:schemeClr val="accent1"/>
                </a:solidFill>
                <a:effectLst/>
                <a:uLnTx/>
                <a:uFillTx/>
                <a:latin typeface="+mn-lt"/>
                <a:cs typeface="Segoe UI Light" panose="020B0502040204020203" pitchFamily="34" charset="0"/>
              </a:endParaRPr>
            </a:p>
          </p:txBody>
        </p:sp>
        <p:sp>
          <p:nvSpPr>
            <p:cNvPr id="165" name="Ovaal 164">
              <a:extLst>
                <a:ext uri="{FF2B5EF4-FFF2-40B4-BE49-F238E27FC236}">
                  <a16:creationId xmlns:a16="http://schemas.microsoft.com/office/drawing/2014/main" id="{3D87B381-6371-4F72-B8CD-A8EA93E53D30}"/>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166" name="Rechthoek 165">
              <a:extLst>
                <a:ext uri="{FF2B5EF4-FFF2-40B4-BE49-F238E27FC236}">
                  <a16:creationId xmlns:a16="http://schemas.microsoft.com/office/drawing/2014/main" id="{FB3D1170-B378-46CF-B904-3C9D103D7E81}"/>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R="0" lvl="0" indent="0" fontAlgn="auto">
                <a:lnSpc>
                  <a:spcPct val="90000"/>
                </a:lnSpc>
                <a:spcBef>
                  <a:spcPts val="600"/>
                </a:spcBef>
                <a:spcAft>
                  <a:spcPts val="600"/>
                </a:spcAft>
                <a:buClrTx/>
                <a:buSzTx/>
                <a:buFontTx/>
                <a:buNone/>
                <a:tabLst/>
              </a:pPr>
              <a:r>
                <a:rPr kumimoji="0" lang="en-GB" sz="1400" b="0" i="0" u="none" strike="noStrike" kern="0" cap="none" spc="0" normalizeH="0" baseline="0" noProof="0">
                  <a:ln>
                    <a:noFill/>
                  </a:ln>
                  <a:solidFill>
                    <a:schemeClr val="accent5"/>
                  </a:solidFill>
                  <a:effectLst/>
                  <a:uLnTx/>
                  <a:uFillTx/>
                  <a:cs typeface="Segoe UI Light" panose="020B0502040204020203" pitchFamily="34" charset="0"/>
                </a:rPr>
                <a:t>Header</a:t>
              </a:r>
              <a:endParaRPr kumimoji="0" lang="en-GB" sz="1400" b="0" i="0" u="none" strike="noStrike" kern="0" cap="none" spc="0" normalizeH="0" baseline="0" noProof="0" dirty="0">
                <a:ln>
                  <a:noFill/>
                </a:ln>
                <a:solidFill>
                  <a:schemeClr val="accent5"/>
                </a:solidFill>
                <a:effectLst/>
                <a:uLnTx/>
                <a:uFillTx/>
                <a:cs typeface="Segoe UI Light" panose="020B0502040204020203" pitchFamily="34" charset="0"/>
              </a:endParaRPr>
            </a:p>
          </p:txBody>
        </p:sp>
        <p:sp>
          <p:nvSpPr>
            <p:cNvPr id="167" name="Ovaal 166">
              <a:extLst>
                <a:ext uri="{FF2B5EF4-FFF2-40B4-BE49-F238E27FC236}">
                  <a16:creationId xmlns:a16="http://schemas.microsoft.com/office/drawing/2014/main" id="{1882AEAD-54FF-4C8C-B6E4-5063DE9DB84F}"/>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168" name="Rechthoek 167">
              <a:extLst>
                <a:ext uri="{FF2B5EF4-FFF2-40B4-BE49-F238E27FC236}">
                  <a16:creationId xmlns:a16="http://schemas.microsoft.com/office/drawing/2014/main" id="{0E0E6580-0D8C-4AEB-8BB3-0C9619322A5E}"/>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accent5"/>
                </a:buClr>
                <a:buSzTx/>
                <a:buFont typeface="Arial" panose="020B0604020202020204" pitchFamily="34" charset="0"/>
                <a:buChar char="•"/>
                <a:tabLst/>
                <a:defRPr/>
              </a:pPr>
              <a:r>
                <a:rPr kumimoji="0" lang="en-GB" sz="1200" b="0" i="0" u="none" strike="noStrike" kern="0" cap="none" spc="0" normalizeH="0" baseline="0" noProof="0">
                  <a:ln>
                    <a:noFill/>
                  </a:ln>
                  <a:solidFill>
                    <a:schemeClr val="accent1"/>
                  </a:solidFill>
                  <a:effectLst/>
                  <a:uLnTx/>
                  <a:uFillTx/>
                  <a:latin typeface="+mn-lt"/>
                  <a:cs typeface="Segoe UI Light" panose="020B0502040204020203" pitchFamily="34" charset="0"/>
                </a:rPr>
                <a:t>Bullet</a:t>
              </a:r>
              <a:endParaRPr kumimoji="0" lang="en-GB" sz="1200" b="0" i="0" u="none" strike="noStrike" kern="0" cap="none" spc="0" normalizeH="0" baseline="0" noProof="0" dirty="0">
                <a:ln>
                  <a:noFill/>
                </a:ln>
                <a:solidFill>
                  <a:schemeClr val="accent1"/>
                </a:solidFill>
                <a:effectLst/>
                <a:uLnTx/>
                <a:uFillTx/>
                <a:latin typeface="+mn-lt"/>
                <a:cs typeface="Segoe UI Light" panose="020B0502040204020203" pitchFamily="34" charset="0"/>
              </a:endParaRPr>
            </a:p>
          </p:txBody>
        </p:sp>
        <p:sp>
          <p:nvSpPr>
            <p:cNvPr id="169" name="Rechthoek 168">
              <a:extLst>
                <a:ext uri="{FF2B5EF4-FFF2-40B4-BE49-F238E27FC236}">
                  <a16:creationId xmlns:a16="http://schemas.microsoft.com/office/drawing/2014/main" id="{197CC369-D29F-4303-B71B-DA152FE40F05}"/>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instruction slide </a:t>
              </a:r>
              <a:r>
                <a:rPr lang="en-GB" sz="1200" b="1" cap="none" baseline="0" noProof="0" dirty="0">
                  <a:solidFill>
                    <a:srgbClr val="211F26"/>
                  </a:solidFill>
                  <a:latin typeface="Calibri" panose="020F0502020204030204" pitchFamily="34" charset="0"/>
                  <a:cs typeface="Calibri" panose="020F0502020204030204" pitchFamily="34" charset="0"/>
                </a:rPr>
                <a:t>‘VIDEO INSTRUCTIONS’</a:t>
              </a:r>
              <a:r>
                <a:rPr lang="en-GB" sz="1200" cap="none" baseline="0" noProof="0" dirty="0">
                  <a:solidFill>
                    <a:srgbClr val="211F26"/>
                  </a:solidFill>
                  <a:latin typeface="Calibri" panose="020F0502020204030204" pitchFamily="34" charset="0"/>
                  <a:cs typeface="Calibri" panose="020F0502020204030204" pitchFamily="34" charset="0"/>
                </a:rPr>
                <a:t>.</a:t>
              </a:r>
              <a:br>
                <a:rPr lang="en-GB" sz="1200" cap="none"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You’ll find it at the beginning of the presentation</a:t>
              </a:r>
              <a:br>
                <a:rPr lang="en-GB" sz="1200" cap="none"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or insert it via </a:t>
              </a:r>
              <a:r>
                <a:rPr lang="en-GB" sz="1200" i="1" cap="none" baseline="0" noProof="0" dirty="0">
                  <a:solidFill>
                    <a:srgbClr val="211F26"/>
                  </a:solidFill>
                  <a:latin typeface="Calibri" panose="020F0502020204030204" pitchFamily="34" charset="0"/>
                  <a:cs typeface="Calibri" panose="020F0502020204030204" pitchFamily="34" charset="0"/>
                </a:rPr>
                <a:t>‘Home’</a:t>
              </a:r>
              <a:r>
                <a:rPr lang="en-GB" sz="1200" cap="none" baseline="0" noProof="0" dirty="0">
                  <a:solidFill>
                    <a:srgbClr val="211F26"/>
                  </a:solidFill>
                  <a:latin typeface="Calibri" panose="020F0502020204030204" pitchFamily="34" charset="0"/>
                  <a:cs typeface="Calibri" panose="020F0502020204030204" pitchFamily="34" charset="0"/>
                </a:rPr>
                <a:t> &gt; </a:t>
              </a:r>
              <a:r>
                <a:rPr lang="en-GB" sz="1200" i="1" cap="none" baseline="0" noProof="0" dirty="0">
                  <a:solidFill>
                    <a:srgbClr val="211F26"/>
                  </a:solidFill>
                  <a:latin typeface="Calibri" panose="020F0502020204030204" pitchFamily="34" charset="0"/>
                  <a:cs typeface="Calibri" panose="020F0502020204030204" pitchFamily="34" charset="0"/>
                </a:rPr>
                <a:t>‘New Slide’.</a:t>
              </a:r>
            </a:p>
          </p:txBody>
        </p:sp>
        <p:grpSp>
          <p:nvGrpSpPr>
            <p:cNvPr id="170" name="ICOON_info">
              <a:extLst>
                <a:ext uri="{FF2B5EF4-FFF2-40B4-BE49-F238E27FC236}">
                  <a16:creationId xmlns:a16="http://schemas.microsoft.com/office/drawing/2014/main" id="{83E69A97-DC56-45DA-B86D-1034B731D4E8}"/>
                </a:ext>
              </a:extLst>
            </p:cNvPr>
            <p:cNvGrpSpPr/>
            <p:nvPr userDrawn="1"/>
          </p:nvGrpSpPr>
          <p:grpSpPr>
            <a:xfrm>
              <a:off x="-376736" y="4400186"/>
              <a:ext cx="283685" cy="283685"/>
              <a:chOff x="-510741" y="5913713"/>
              <a:chExt cx="267555" cy="267555"/>
            </a:xfrm>
          </p:grpSpPr>
          <p:sp>
            <p:nvSpPr>
              <p:cNvPr id="212" name="Ovaal 211">
                <a:extLst>
                  <a:ext uri="{FF2B5EF4-FFF2-40B4-BE49-F238E27FC236}">
                    <a16:creationId xmlns:a16="http://schemas.microsoft.com/office/drawing/2014/main" id="{729B7B5D-5AAD-47B2-A602-6BD167660EB2}"/>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213" name="Graphic 163" descr="Informatie">
                <a:extLst>
                  <a:ext uri="{FF2B5EF4-FFF2-40B4-BE49-F238E27FC236}">
                    <a16:creationId xmlns:a16="http://schemas.microsoft.com/office/drawing/2014/main" id="{34B18A7D-86AE-4E58-8AF9-73153DF6B6C3}"/>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171" name="VOORBEELD">
              <a:extLst>
                <a:ext uri="{FF2B5EF4-FFF2-40B4-BE49-F238E27FC236}">
                  <a16:creationId xmlns:a16="http://schemas.microsoft.com/office/drawing/2014/main" id="{20D7DC9B-E1F0-4FA4-B07C-7F8F1C4C1D0E}"/>
                </a:ext>
              </a:extLst>
            </p:cNvPr>
            <p:cNvGrpSpPr/>
            <p:nvPr userDrawn="1"/>
          </p:nvGrpSpPr>
          <p:grpSpPr>
            <a:xfrm>
              <a:off x="-3605171" y="458674"/>
              <a:ext cx="3234311" cy="558875"/>
              <a:chOff x="-3605171" y="458674"/>
              <a:chExt cx="3234311" cy="558875"/>
            </a:xfrm>
          </p:grpSpPr>
          <p:sp>
            <p:nvSpPr>
              <p:cNvPr id="172" name="Rechthoek 171">
                <a:extLst>
                  <a:ext uri="{FF2B5EF4-FFF2-40B4-BE49-F238E27FC236}">
                    <a16:creationId xmlns:a16="http://schemas.microsoft.com/office/drawing/2014/main" id="{34380905-C41A-42B5-A1F2-7A7C39797FFD}"/>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Home</a:t>
                </a:r>
              </a:p>
            </p:txBody>
          </p:sp>
          <p:sp>
            <p:nvSpPr>
              <p:cNvPr id="173" name="Rechthoek 172">
                <a:extLst>
                  <a:ext uri="{FF2B5EF4-FFF2-40B4-BE49-F238E27FC236}">
                    <a16:creationId xmlns:a16="http://schemas.microsoft.com/office/drawing/2014/main" id="{1EB861B2-BC85-4373-A907-F90F58504FAF}"/>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174" name="Groep 173">
                <a:extLst>
                  <a:ext uri="{FF2B5EF4-FFF2-40B4-BE49-F238E27FC236}">
                    <a16:creationId xmlns:a16="http://schemas.microsoft.com/office/drawing/2014/main" id="{8597061C-D0D0-4557-8EA8-4ED804C8B11A}"/>
                  </a:ext>
                </a:extLst>
              </p:cNvPr>
              <p:cNvGrpSpPr/>
              <p:nvPr userDrawn="1"/>
            </p:nvGrpSpPr>
            <p:grpSpPr>
              <a:xfrm>
                <a:off x="-3386247" y="830871"/>
                <a:ext cx="139423" cy="109566"/>
                <a:chOff x="-2866744" y="827071"/>
                <a:chExt cx="168701" cy="132575"/>
              </a:xfrm>
            </p:grpSpPr>
            <p:grpSp>
              <p:nvGrpSpPr>
                <p:cNvPr id="205" name="Groep 204">
                  <a:extLst>
                    <a:ext uri="{FF2B5EF4-FFF2-40B4-BE49-F238E27FC236}">
                      <a16:creationId xmlns:a16="http://schemas.microsoft.com/office/drawing/2014/main" id="{333057BC-6F1C-4C07-929A-82014E7D39E7}"/>
                    </a:ext>
                  </a:extLst>
                </p:cNvPr>
                <p:cNvGrpSpPr/>
                <p:nvPr userDrawn="1"/>
              </p:nvGrpSpPr>
              <p:grpSpPr>
                <a:xfrm>
                  <a:off x="-2866744" y="827071"/>
                  <a:ext cx="168701" cy="132575"/>
                  <a:chOff x="-2866744" y="827071"/>
                  <a:chExt cx="168701" cy="132575"/>
                </a:xfrm>
              </p:grpSpPr>
              <p:cxnSp>
                <p:nvCxnSpPr>
                  <p:cNvPr id="207" name="Rechte verbindingslijn 206">
                    <a:extLst>
                      <a:ext uri="{FF2B5EF4-FFF2-40B4-BE49-F238E27FC236}">
                        <a16:creationId xmlns:a16="http://schemas.microsoft.com/office/drawing/2014/main" id="{2E020E0C-7B92-4E91-A4ED-E0E5D8F0D2DF}"/>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208" name="Rechte verbindingslijn 207">
                    <a:extLst>
                      <a:ext uri="{FF2B5EF4-FFF2-40B4-BE49-F238E27FC236}">
                        <a16:creationId xmlns:a16="http://schemas.microsoft.com/office/drawing/2014/main" id="{B0921712-F811-44EB-9B09-4BDCD39A6275}"/>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209" name="Rechte verbindingslijn 208">
                    <a:extLst>
                      <a:ext uri="{FF2B5EF4-FFF2-40B4-BE49-F238E27FC236}">
                        <a16:creationId xmlns:a16="http://schemas.microsoft.com/office/drawing/2014/main" id="{A71F7E1E-237D-44A5-9398-E8AAB2FD8818}"/>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210" name="Rechte verbindingslijn 209">
                    <a:extLst>
                      <a:ext uri="{FF2B5EF4-FFF2-40B4-BE49-F238E27FC236}">
                        <a16:creationId xmlns:a16="http://schemas.microsoft.com/office/drawing/2014/main" id="{713EBC0C-A777-44E1-A0EC-FBEC22E7CD97}"/>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211" name="Rechte verbindingslijn 210">
                    <a:extLst>
                      <a:ext uri="{FF2B5EF4-FFF2-40B4-BE49-F238E27FC236}">
                        <a16:creationId xmlns:a16="http://schemas.microsoft.com/office/drawing/2014/main" id="{CCA7F762-0F5B-4D3F-AC52-A0CCD2E10962}"/>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206" name="Pijl: rechts 205">
                  <a:extLst>
                    <a:ext uri="{FF2B5EF4-FFF2-40B4-BE49-F238E27FC236}">
                      <a16:creationId xmlns:a16="http://schemas.microsoft.com/office/drawing/2014/main" id="{ED5E7586-7366-4432-A088-AEB46E42B771}"/>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75" name="Groep 174">
                <a:extLst>
                  <a:ext uri="{FF2B5EF4-FFF2-40B4-BE49-F238E27FC236}">
                    <a16:creationId xmlns:a16="http://schemas.microsoft.com/office/drawing/2014/main" id="{FE71E166-41F9-4D1D-A333-3322CF4A4A24}"/>
                  </a:ext>
                </a:extLst>
              </p:cNvPr>
              <p:cNvGrpSpPr/>
              <p:nvPr userDrawn="1"/>
            </p:nvGrpSpPr>
            <p:grpSpPr>
              <a:xfrm>
                <a:off x="-3605171" y="830871"/>
                <a:ext cx="139423" cy="109566"/>
                <a:chOff x="-2866744" y="518074"/>
                <a:chExt cx="168701" cy="132575"/>
              </a:xfrm>
            </p:grpSpPr>
            <p:grpSp>
              <p:nvGrpSpPr>
                <p:cNvPr id="198" name="Groep 197">
                  <a:extLst>
                    <a:ext uri="{FF2B5EF4-FFF2-40B4-BE49-F238E27FC236}">
                      <a16:creationId xmlns:a16="http://schemas.microsoft.com/office/drawing/2014/main" id="{65D1DDE4-3B8C-432F-835E-61793A26E9D4}"/>
                    </a:ext>
                  </a:extLst>
                </p:cNvPr>
                <p:cNvGrpSpPr/>
                <p:nvPr userDrawn="1"/>
              </p:nvGrpSpPr>
              <p:grpSpPr>
                <a:xfrm>
                  <a:off x="-2866744" y="518074"/>
                  <a:ext cx="168701" cy="132575"/>
                  <a:chOff x="-2866744" y="518074"/>
                  <a:chExt cx="168701" cy="132575"/>
                </a:xfrm>
              </p:grpSpPr>
              <p:cxnSp>
                <p:nvCxnSpPr>
                  <p:cNvPr id="200" name="Rechte verbindingslijn 199">
                    <a:extLst>
                      <a:ext uri="{FF2B5EF4-FFF2-40B4-BE49-F238E27FC236}">
                        <a16:creationId xmlns:a16="http://schemas.microsoft.com/office/drawing/2014/main" id="{0E25FB8B-A917-421D-A058-D1F86FED01CD}"/>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201" name="Rechte verbindingslijn 200">
                    <a:extLst>
                      <a:ext uri="{FF2B5EF4-FFF2-40B4-BE49-F238E27FC236}">
                        <a16:creationId xmlns:a16="http://schemas.microsoft.com/office/drawing/2014/main" id="{03AD9125-BF4D-4813-BE9A-CDEBAC100A76}"/>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202" name="Rechte verbindingslijn 201">
                    <a:extLst>
                      <a:ext uri="{FF2B5EF4-FFF2-40B4-BE49-F238E27FC236}">
                        <a16:creationId xmlns:a16="http://schemas.microsoft.com/office/drawing/2014/main" id="{1E93EDBC-6059-4ED2-8CD1-8904E716061F}"/>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203" name="Rechte verbindingslijn 202">
                    <a:extLst>
                      <a:ext uri="{FF2B5EF4-FFF2-40B4-BE49-F238E27FC236}">
                        <a16:creationId xmlns:a16="http://schemas.microsoft.com/office/drawing/2014/main" id="{48FA60B4-E37A-46FE-96F7-7AA859A55373}"/>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204" name="Rechte verbindingslijn 203">
                    <a:extLst>
                      <a:ext uri="{FF2B5EF4-FFF2-40B4-BE49-F238E27FC236}">
                        <a16:creationId xmlns:a16="http://schemas.microsoft.com/office/drawing/2014/main" id="{FDB59B01-9F23-4530-8D19-E1FEEEEC153D}"/>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99" name="Pijl: rechts 198">
                  <a:extLst>
                    <a:ext uri="{FF2B5EF4-FFF2-40B4-BE49-F238E27FC236}">
                      <a16:creationId xmlns:a16="http://schemas.microsoft.com/office/drawing/2014/main" id="{EB49FB59-9363-4300-8B12-D80FCAF76DA4}"/>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176" name="Rechte verbindingslijn 175">
                <a:extLst>
                  <a:ext uri="{FF2B5EF4-FFF2-40B4-BE49-F238E27FC236}">
                    <a16:creationId xmlns:a16="http://schemas.microsoft.com/office/drawing/2014/main" id="{184F9F19-463D-4CBF-A2FC-3CEEE1F69CC6}"/>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77" name="Rechte verbindingslijn 176">
                <a:extLst>
                  <a:ext uri="{FF2B5EF4-FFF2-40B4-BE49-F238E27FC236}">
                    <a16:creationId xmlns:a16="http://schemas.microsoft.com/office/drawing/2014/main" id="{E3A81F1E-0312-4BAF-B468-FACA87631B09}"/>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78" name="Rechthoek 177">
                <a:extLst>
                  <a:ext uri="{FF2B5EF4-FFF2-40B4-BE49-F238E27FC236}">
                    <a16:creationId xmlns:a16="http://schemas.microsoft.com/office/drawing/2014/main" id="{2D3C7B88-9518-44F7-BA0D-15FF2DA13A3F}"/>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up</a:t>
                </a:r>
              </a:p>
            </p:txBody>
          </p:sp>
          <p:sp>
            <p:nvSpPr>
              <p:cNvPr id="179" name="Rechthoek 178">
                <a:extLst>
                  <a:ext uri="{FF2B5EF4-FFF2-40B4-BE49-F238E27FC236}">
                    <a16:creationId xmlns:a16="http://schemas.microsoft.com/office/drawing/2014/main" id="{12BE4543-02DC-486C-AA00-D2739184AB0E}"/>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down</a:t>
                </a:r>
              </a:p>
            </p:txBody>
          </p:sp>
          <p:grpSp>
            <p:nvGrpSpPr>
              <p:cNvPr id="180" name="Groep 179">
                <a:extLst>
                  <a:ext uri="{FF2B5EF4-FFF2-40B4-BE49-F238E27FC236}">
                    <a16:creationId xmlns:a16="http://schemas.microsoft.com/office/drawing/2014/main" id="{55BFA5D3-A420-445C-A5D5-766ADBDD830A}"/>
                  </a:ext>
                </a:extLst>
              </p:cNvPr>
              <p:cNvGrpSpPr/>
              <p:nvPr userDrawn="1"/>
            </p:nvGrpSpPr>
            <p:grpSpPr>
              <a:xfrm>
                <a:off x="-2916763" y="769168"/>
                <a:ext cx="268738" cy="248381"/>
                <a:chOff x="-2916763" y="769168"/>
                <a:chExt cx="268738" cy="248381"/>
              </a:xfrm>
            </p:grpSpPr>
            <p:sp>
              <p:nvSpPr>
                <p:cNvPr id="190" name="Rechthoek 189">
                  <a:extLst>
                    <a:ext uri="{FF2B5EF4-FFF2-40B4-BE49-F238E27FC236}">
                      <a16:creationId xmlns:a16="http://schemas.microsoft.com/office/drawing/2014/main" id="{EF7D7182-E73E-4AA2-8A3C-E4BB4AA7BD3A}"/>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191" name="Groep 190">
                  <a:extLst>
                    <a:ext uri="{FF2B5EF4-FFF2-40B4-BE49-F238E27FC236}">
                      <a16:creationId xmlns:a16="http://schemas.microsoft.com/office/drawing/2014/main" id="{9DCE1A5C-F1FF-436B-8A18-07847FED593F}"/>
                    </a:ext>
                  </a:extLst>
                </p:cNvPr>
                <p:cNvGrpSpPr/>
                <p:nvPr userDrawn="1"/>
              </p:nvGrpSpPr>
              <p:grpSpPr>
                <a:xfrm>
                  <a:off x="-2866744" y="827071"/>
                  <a:ext cx="168701" cy="132575"/>
                  <a:chOff x="-2866744" y="827071"/>
                  <a:chExt cx="168701" cy="132575"/>
                </a:xfrm>
              </p:grpSpPr>
              <p:cxnSp>
                <p:nvCxnSpPr>
                  <p:cNvPr id="193" name="Rechte verbindingslijn 192">
                    <a:extLst>
                      <a:ext uri="{FF2B5EF4-FFF2-40B4-BE49-F238E27FC236}">
                        <a16:creationId xmlns:a16="http://schemas.microsoft.com/office/drawing/2014/main" id="{41C68C0D-9721-4373-814F-4A70D67AB797}"/>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94" name="Rechte verbindingslijn 193">
                    <a:extLst>
                      <a:ext uri="{FF2B5EF4-FFF2-40B4-BE49-F238E27FC236}">
                        <a16:creationId xmlns:a16="http://schemas.microsoft.com/office/drawing/2014/main" id="{B10690B7-AE2F-44EF-8BFC-FE70BF29D507}"/>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95" name="Rechte verbindingslijn 194">
                    <a:extLst>
                      <a:ext uri="{FF2B5EF4-FFF2-40B4-BE49-F238E27FC236}">
                        <a16:creationId xmlns:a16="http://schemas.microsoft.com/office/drawing/2014/main" id="{B2DCB35F-8E25-4802-B93C-813CD24C7B62}"/>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96" name="Rechte verbindingslijn 195">
                    <a:extLst>
                      <a:ext uri="{FF2B5EF4-FFF2-40B4-BE49-F238E27FC236}">
                        <a16:creationId xmlns:a16="http://schemas.microsoft.com/office/drawing/2014/main" id="{904E43F4-39A0-46A5-B717-BCBB032FD2CD}"/>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97" name="Rechte verbindingslijn 196">
                    <a:extLst>
                      <a:ext uri="{FF2B5EF4-FFF2-40B4-BE49-F238E27FC236}">
                        <a16:creationId xmlns:a16="http://schemas.microsoft.com/office/drawing/2014/main" id="{7D88F637-1C33-48A5-8E06-31777A4E2D05}"/>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92" name="Pijl: rechts 191">
                  <a:extLst>
                    <a:ext uri="{FF2B5EF4-FFF2-40B4-BE49-F238E27FC236}">
                      <a16:creationId xmlns:a16="http://schemas.microsoft.com/office/drawing/2014/main" id="{33087775-16D6-480F-839D-84ED5D539DEE}"/>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81" name="Groep 180">
                <a:extLst>
                  <a:ext uri="{FF2B5EF4-FFF2-40B4-BE49-F238E27FC236}">
                    <a16:creationId xmlns:a16="http://schemas.microsoft.com/office/drawing/2014/main" id="{90FB94AF-6716-43D9-9D2B-3B6AFB6AB19F}"/>
                  </a:ext>
                </a:extLst>
              </p:cNvPr>
              <p:cNvGrpSpPr/>
              <p:nvPr userDrawn="1"/>
            </p:nvGrpSpPr>
            <p:grpSpPr>
              <a:xfrm>
                <a:off x="-2916763" y="460171"/>
                <a:ext cx="268738" cy="248381"/>
                <a:chOff x="-2916763" y="460171"/>
                <a:chExt cx="268738" cy="248381"/>
              </a:xfrm>
            </p:grpSpPr>
            <p:sp>
              <p:nvSpPr>
                <p:cNvPr id="182" name="Rechthoek 181">
                  <a:extLst>
                    <a:ext uri="{FF2B5EF4-FFF2-40B4-BE49-F238E27FC236}">
                      <a16:creationId xmlns:a16="http://schemas.microsoft.com/office/drawing/2014/main" id="{29433425-1902-43C6-9829-D26424435553}"/>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183" name="Groep 182">
                  <a:extLst>
                    <a:ext uri="{FF2B5EF4-FFF2-40B4-BE49-F238E27FC236}">
                      <a16:creationId xmlns:a16="http://schemas.microsoft.com/office/drawing/2014/main" id="{2784BCC9-1612-415E-AB77-099C3EB83071}"/>
                    </a:ext>
                  </a:extLst>
                </p:cNvPr>
                <p:cNvGrpSpPr/>
                <p:nvPr userDrawn="1"/>
              </p:nvGrpSpPr>
              <p:grpSpPr>
                <a:xfrm>
                  <a:off x="-2866744" y="518074"/>
                  <a:ext cx="168701" cy="132575"/>
                  <a:chOff x="-2866744" y="518074"/>
                  <a:chExt cx="168701" cy="132575"/>
                </a:xfrm>
              </p:grpSpPr>
              <p:cxnSp>
                <p:nvCxnSpPr>
                  <p:cNvPr id="185" name="Rechte verbindingslijn 184">
                    <a:extLst>
                      <a:ext uri="{FF2B5EF4-FFF2-40B4-BE49-F238E27FC236}">
                        <a16:creationId xmlns:a16="http://schemas.microsoft.com/office/drawing/2014/main" id="{BD3D9AC2-887F-4721-A2EA-B8031D0EF67E}"/>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86" name="Rechte verbindingslijn 185">
                    <a:extLst>
                      <a:ext uri="{FF2B5EF4-FFF2-40B4-BE49-F238E27FC236}">
                        <a16:creationId xmlns:a16="http://schemas.microsoft.com/office/drawing/2014/main" id="{92613AF4-8950-4436-AE41-C2DA23F108E2}"/>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87" name="Rechte verbindingslijn 186">
                    <a:extLst>
                      <a:ext uri="{FF2B5EF4-FFF2-40B4-BE49-F238E27FC236}">
                        <a16:creationId xmlns:a16="http://schemas.microsoft.com/office/drawing/2014/main" id="{F07C94C7-D974-4376-BEE8-5F224F18003B}"/>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88" name="Rechte verbindingslijn 187">
                    <a:extLst>
                      <a:ext uri="{FF2B5EF4-FFF2-40B4-BE49-F238E27FC236}">
                        <a16:creationId xmlns:a16="http://schemas.microsoft.com/office/drawing/2014/main" id="{971E3383-5249-4F32-BD2E-7050C0B8930C}"/>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89" name="Rechte verbindingslijn 188">
                    <a:extLst>
                      <a:ext uri="{FF2B5EF4-FFF2-40B4-BE49-F238E27FC236}">
                        <a16:creationId xmlns:a16="http://schemas.microsoft.com/office/drawing/2014/main" id="{F80464D1-5135-4AC7-9A7D-547BD5E62A8E}"/>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84" name="Pijl: rechts 183">
                  <a:extLst>
                    <a:ext uri="{FF2B5EF4-FFF2-40B4-BE49-F238E27FC236}">
                      <a16:creationId xmlns:a16="http://schemas.microsoft.com/office/drawing/2014/main" id="{85DE14DC-6FA2-491A-8047-9768A63D761F}"/>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grpSp>
        <p:nvGrpSpPr>
          <p:cNvPr id="214" name="INSTRUCTION">
            <a:extLst>
              <a:ext uri="{FF2B5EF4-FFF2-40B4-BE49-F238E27FC236}">
                <a16:creationId xmlns:a16="http://schemas.microsoft.com/office/drawing/2014/main" id="{35FDA2D1-9761-41CD-ADCE-362C5F5FAE96}"/>
              </a:ext>
            </a:extLst>
          </p:cNvPr>
          <p:cNvGrpSpPr/>
          <p:nvPr userDrawn="1"/>
        </p:nvGrpSpPr>
        <p:grpSpPr>
          <a:xfrm>
            <a:off x="12776180" y="0"/>
            <a:ext cx="3693386" cy="6261886"/>
            <a:chOff x="-3786437" y="0"/>
            <a:chExt cx="3693386" cy="6261886"/>
          </a:xfrm>
        </p:grpSpPr>
        <p:sp>
          <p:nvSpPr>
            <p:cNvPr id="215" name="Rechthoek 214">
              <a:extLst>
                <a:ext uri="{FF2B5EF4-FFF2-40B4-BE49-F238E27FC236}">
                  <a16:creationId xmlns:a16="http://schemas.microsoft.com/office/drawing/2014/main" id="{0701E0CD-A3A6-4694-8265-91E7CF7A73FE}"/>
                </a:ext>
              </a:extLst>
            </p:cNvPr>
            <p:cNvSpPr/>
            <p:nvPr userDrawn="1"/>
          </p:nvSpPr>
          <p:spPr>
            <a:xfrm>
              <a:off x="-3786165" y="0"/>
              <a:ext cx="3593091" cy="5527343"/>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216" name="Rechthoek 215">
              <a:extLst>
                <a:ext uri="{FF2B5EF4-FFF2-40B4-BE49-F238E27FC236}">
                  <a16:creationId xmlns:a16="http://schemas.microsoft.com/office/drawing/2014/main" id="{A4FDCA53-CDF9-4E49-9649-0BE569DD7D63}"/>
                </a:ext>
              </a:extLst>
            </p:cNvPr>
            <p:cNvSpPr/>
            <p:nvPr userDrawn="1"/>
          </p:nvSpPr>
          <p:spPr>
            <a:xfrm>
              <a:off x="-3786437" y="5433886"/>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instruction slide </a:t>
              </a:r>
              <a:r>
                <a:rPr lang="en-GB" sz="1200" b="1" cap="none" baseline="0" noProof="0" dirty="0">
                  <a:solidFill>
                    <a:srgbClr val="211F26"/>
                  </a:solidFill>
                  <a:latin typeface="Calibri" panose="020F0502020204030204" pitchFamily="34" charset="0"/>
                  <a:cs typeface="Calibri" panose="020F0502020204030204" pitchFamily="34" charset="0"/>
                </a:rPr>
                <a:t>‘VIDEO INSTRUCTIONS’</a:t>
              </a:r>
              <a:r>
                <a:rPr lang="en-GB" sz="1200" cap="none" baseline="0" noProof="0" dirty="0">
                  <a:solidFill>
                    <a:srgbClr val="211F26"/>
                  </a:solidFill>
                  <a:latin typeface="Calibri" panose="020F0502020204030204" pitchFamily="34" charset="0"/>
                  <a:cs typeface="Calibri" panose="020F0502020204030204" pitchFamily="34" charset="0"/>
                </a:rPr>
                <a:t>.</a:t>
              </a:r>
              <a:br>
                <a:rPr lang="en-GB" sz="1200" cap="none"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You’ll find it at the beginning of the presentation</a:t>
              </a:r>
              <a:br>
                <a:rPr lang="en-GB" sz="1200" cap="none"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or insert it via </a:t>
              </a:r>
              <a:r>
                <a:rPr lang="en-GB" sz="1200" i="1" cap="none" baseline="0" noProof="0" dirty="0">
                  <a:solidFill>
                    <a:srgbClr val="211F26"/>
                  </a:solidFill>
                  <a:latin typeface="Calibri" panose="020F0502020204030204" pitchFamily="34" charset="0"/>
                  <a:cs typeface="Calibri" panose="020F0502020204030204" pitchFamily="34" charset="0"/>
                </a:rPr>
                <a:t>‘Home’</a:t>
              </a:r>
              <a:r>
                <a:rPr lang="en-GB" sz="1200" cap="none" baseline="0" noProof="0" dirty="0">
                  <a:solidFill>
                    <a:srgbClr val="211F26"/>
                  </a:solidFill>
                  <a:latin typeface="Calibri" panose="020F0502020204030204" pitchFamily="34" charset="0"/>
                  <a:cs typeface="Calibri" panose="020F0502020204030204" pitchFamily="34" charset="0"/>
                </a:rPr>
                <a:t> &gt; </a:t>
              </a:r>
              <a:r>
                <a:rPr lang="en-GB" sz="1200" i="1" cap="none" baseline="0" noProof="0" dirty="0">
                  <a:solidFill>
                    <a:srgbClr val="211F26"/>
                  </a:solidFill>
                  <a:latin typeface="Calibri" panose="020F0502020204030204" pitchFamily="34" charset="0"/>
                  <a:cs typeface="Calibri" panose="020F0502020204030204" pitchFamily="34" charset="0"/>
                </a:rPr>
                <a:t>‘New Slide’.</a:t>
              </a:r>
            </a:p>
          </p:txBody>
        </p:sp>
        <p:sp>
          <p:nvSpPr>
            <p:cNvPr id="217" name="Ovaal 216">
              <a:extLst>
                <a:ext uri="{FF2B5EF4-FFF2-40B4-BE49-F238E27FC236}">
                  <a16:creationId xmlns:a16="http://schemas.microsoft.com/office/drawing/2014/main" id="{148ECB09-CDB6-4813-BE1A-4052994CA7F8}"/>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18" name="Rechthoek 217">
              <a:extLst>
                <a:ext uri="{FF2B5EF4-FFF2-40B4-BE49-F238E27FC236}">
                  <a16:creationId xmlns:a16="http://schemas.microsoft.com/office/drawing/2014/main" id="{6E6E4C4C-8CCA-406C-9907-B961191FFD4E}"/>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pictogram to insert a new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(see example below)</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19" name="Groep 218">
              <a:extLst>
                <a:ext uri="{FF2B5EF4-FFF2-40B4-BE49-F238E27FC236}">
                  <a16:creationId xmlns:a16="http://schemas.microsoft.com/office/drawing/2014/main" id="{EAFABADA-EB3A-41C3-8D6A-7F79B5FBE72A}"/>
                </a:ext>
              </a:extLst>
            </p:cNvPr>
            <p:cNvGrpSpPr/>
            <p:nvPr userDrawn="1"/>
          </p:nvGrpSpPr>
          <p:grpSpPr>
            <a:xfrm>
              <a:off x="-3316179" y="1231351"/>
              <a:ext cx="294789" cy="318834"/>
              <a:chOff x="14466489" y="1001522"/>
              <a:chExt cx="290627" cy="314333"/>
            </a:xfrm>
          </p:grpSpPr>
          <p:sp>
            <p:nvSpPr>
              <p:cNvPr id="267" name="Rechthoek 266">
                <a:extLst>
                  <a:ext uri="{FF2B5EF4-FFF2-40B4-BE49-F238E27FC236}">
                    <a16:creationId xmlns:a16="http://schemas.microsoft.com/office/drawing/2014/main" id="{2D4E56BE-27E6-44B7-A578-4C23A4AC150B}"/>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68" name="Ovaal 267">
                <a:extLst>
                  <a:ext uri="{FF2B5EF4-FFF2-40B4-BE49-F238E27FC236}">
                    <a16:creationId xmlns:a16="http://schemas.microsoft.com/office/drawing/2014/main" id="{6E2ED69C-320B-4CBA-A757-45C79C185921}"/>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800" b="1" noProof="0" dirty="0">
                  <a:solidFill>
                    <a:srgbClr val="211F26"/>
                  </a:solidFill>
                  <a:latin typeface="Calibri" panose="020F0502020204030204" pitchFamily="34" charset="0"/>
                  <a:cs typeface="Calibri" panose="020F0502020204030204" pitchFamily="34" charset="0"/>
                </a:endParaRPr>
              </a:p>
            </p:txBody>
          </p:sp>
          <p:sp>
            <p:nvSpPr>
              <p:cNvPr id="269" name="Vrije vorm: vorm 268">
                <a:extLst>
                  <a:ext uri="{FF2B5EF4-FFF2-40B4-BE49-F238E27FC236}">
                    <a16:creationId xmlns:a16="http://schemas.microsoft.com/office/drawing/2014/main" id="{6850264F-6A9A-48F9-B15A-7A870DD3B638}"/>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800" b="1" noProof="0" dirty="0">
                  <a:solidFill>
                    <a:srgbClr val="211F26"/>
                  </a:solidFill>
                  <a:latin typeface="Calibri" panose="020F0502020204030204" pitchFamily="34" charset="0"/>
                  <a:cs typeface="Calibri" panose="020F0502020204030204" pitchFamily="34" charset="0"/>
                </a:endParaRPr>
              </a:p>
            </p:txBody>
          </p:sp>
          <p:sp>
            <p:nvSpPr>
              <p:cNvPr id="270" name="Rechthoek: afgeronde hoeken 269">
                <a:extLst>
                  <a:ext uri="{FF2B5EF4-FFF2-40B4-BE49-F238E27FC236}">
                    <a16:creationId xmlns:a16="http://schemas.microsoft.com/office/drawing/2014/main" id="{94ECCE53-9C5C-4945-83FC-AE8DA19CAD28}"/>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cxnSp>
            <p:nvCxnSpPr>
              <p:cNvPr id="271" name="Rechte verbindingslijn 270">
                <a:extLst>
                  <a:ext uri="{FF2B5EF4-FFF2-40B4-BE49-F238E27FC236}">
                    <a16:creationId xmlns:a16="http://schemas.microsoft.com/office/drawing/2014/main" id="{F0211856-E900-4D6C-9EE2-93B3B25C2550}"/>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72" name="Rechte verbindingslijn 271">
                <a:extLst>
                  <a:ext uri="{FF2B5EF4-FFF2-40B4-BE49-F238E27FC236}">
                    <a16:creationId xmlns:a16="http://schemas.microsoft.com/office/drawing/2014/main" id="{65E951AC-73B6-496A-B419-4ACF419549D2}"/>
                  </a:ext>
                </a:extLst>
              </p:cNvPr>
              <p:cNvCxnSpPr>
                <a:cxnSpLocks/>
                <a:stCxn id="270"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20" name="Ovaal 219">
              <a:extLst>
                <a:ext uri="{FF2B5EF4-FFF2-40B4-BE49-F238E27FC236}">
                  <a16:creationId xmlns:a16="http://schemas.microsoft.com/office/drawing/2014/main" id="{EA97E8E0-B269-4562-BBCC-1322AFF1473A}"/>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21" name="Rechthoek 220">
              <a:extLst>
                <a:ext uri="{FF2B5EF4-FFF2-40B4-BE49-F238E27FC236}">
                  <a16:creationId xmlns:a16="http://schemas.microsoft.com/office/drawing/2014/main" id="{96095285-AE9D-4A48-853B-928D6B9FB287}"/>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22" name="Groep 221">
              <a:extLst>
                <a:ext uri="{FF2B5EF4-FFF2-40B4-BE49-F238E27FC236}">
                  <a16:creationId xmlns:a16="http://schemas.microsoft.com/office/drawing/2014/main" id="{35A8D79A-72C7-4415-BBA7-B218073C5655}"/>
                </a:ext>
              </a:extLst>
            </p:cNvPr>
            <p:cNvGrpSpPr/>
            <p:nvPr userDrawn="1"/>
          </p:nvGrpSpPr>
          <p:grpSpPr>
            <a:xfrm>
              <a:off x="-3311319" y="2164285"/>
              <a:ext cx="825500" cy="209550"/>
              <a:chOff x="13504624" y="2482850"/>
              <a:chExt cx="825500" cy="209550"/>
            </a:xfrm>
          </p:grpSpPr>
          <p:sp>
            <p:nvSpPr>
              <p:cNvPr id="264" name="Rechthoek 263">
                <a:extLst>
                  <a:ext uri="{FF2B5EF4-FFF2-40B4-BE49-F238E27FC236}">
                    <a16:creationId xmlns:a16="http://schemas.microsoft.com/office/drawing/2014/main" id="{1ECAAF28-9302-4E60-8CC3-9E27B01462C2}"/>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288000" bIns="0" numCol="1" spcCol="0" rtlCol="0" fromWordArt="0" anchor="ctr" anchorCtr="0" forceAA="0" compatLnSpc="1">
                <a:prstTxWarp prst="textNoShape">
                  <a:avLst/>
                </a:prstTxWarp>
                <a:noAutofit/>
              </a:bodyPr>
              <a:lstStyle/>
              <a:p>
                <a:pPr lvl="0"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Insert</a:t>
                </a:r>
              </a:p>
            </p:txBody>
          </p:sp>
          <p:cxnSp>
            <p:nvCxnSpPr>
              <p:cNvPr id="265" name="Rechte verbindingslijn 264">
                <a:extLst>
                  <a:ext uri="{FF2B5EF4-FFF2-40B4-BE49-F238E27FC236}">
                    <a16:creationId xmlns:a16="http://schemas.microsoft.com/office/drawing/2014/main" id="{0ED26CD8-E31D-4523-9F51-97CC613F8141}"/>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66" name="Gelijkbenige driehoek 265">
                <a:extLst>
                  <a:ext uri="{FF2B5EF4-FFF2-40B4-BE49-F238E27FC236}">
                    <a16:creationId xmlns:a16="http://schemas.microsoft.com/office/drawing/2014/main" id="{EA4C00A2-62B9-4F2C-A931-7B7A1A1A419A}"/>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900" b="1" noProof="0" dirty="0">
                  <a:solidFill>
                    <a:srgbClr val="211F26"/>
                  </a:solidFill>
                  <a:latin typeface="Calibri" panose="020F0502020204030204" pitchFamily="34" charset="0"/>
                  <a:cs typeface="Calibri" panose="020F0502020204030204" pitchFamily="34" charset="0"/>
                </a:endParaRPr>
              </a:p>
            </p:txBody>
          </p:sp>
        </p:grpSp>
        <p:sp>
          <p:nvSpPr>
            <p:cNvPr id="223" name="Ovaal 222">
              <a:extLst>
                <a:ext uri="{FF2B5EF4-FFF2-40B4-BE49-F238E27FC236}">
                  <a16:creationId xmlns:a16="http://schemas.microsoft.com/office/drawing/2014/main" id="{973403C7-E6E4-40B6-AB81-2A396D66C4B8}"/>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24" name="Rechthoek 223">
              <a:extLst>
                <a:ext uri="{FF2B5EF4-FFF2-40B4-BE49-F238E27FC236}">
                  <a16:creationId xmlns:a16="http://schemas.microsoft.com/office/drawing/2014/main" id="{5A32D6AD-0327-4D04-A43F-8DAA02CEE1E7}"/>
                </a:ext>
              </a:extLst>
            </p:cNvPr>
            <p:cNvSpPr/>
            <p:nvPr userDrawn="1"/>
          </p:nvSpPr>
          <p:spPr>
            <a:xfrm>
              <a:off x="-3319415" y="2553360"/>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Click with the right mouse button on the image and choose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‘Send to back’</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227" name="Ovaal 226">
              <a:extLst>
                <a:ext uri="{FF2B5EF4-FFF2-40B4-BE49-F238E27FC236}">
                  <a16:creationId xmlns:a16="http://schemas.microsoft.com/office/drawing/2014/main" id="{BD860D4A-7BA8-46E9-ABC4-E657745BB76D}"/>
                </a:ext>
              </a:extLst>
            </p:cNvPr>
            <p:cNvSpPr/>
            <p:nvPr userDrawn="1"/>
          </p:nvSpPr>
          <p:spPr>
            <a:xfrm>
              <a:off x="-3603587" y="3744237"/>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28" name="Rechthoek 227">
              <a:extLst>
                <a:ext uri="{FF2B5EF4-FFF2-40B4-BE49-F238E27FC236}">
                  <a16:creationId xmlns:a16="http://schemas.microsoft.com/office/drawing/2014/main" id="{869985B0-F51E-4427-BA09-FD26E796007B}"/>
                </a:ext>
              </a:extLst>
            </p:cNvPr>
            <p:cNvSpPr/>
            <p:nvPr userDrawn="1"/>
          </p:nvSpPr>
          <p:spPr>
            <a:xfrm>
              <a:off x="-3319415" y="3744238"/>
              <a:ext cx="2944682" cy="78681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nvGrpSpPr>
            <p:cNvPr id="229" name="Groep 228">
              <a:extLst>
                <a:ext uri="{FF2B5EF4-FFF2-40B4-BE49-F238E27FC236}">
                  <a16:creationId xmlns:a16="http://schemas.microsoft.com/office/drawing/2014/main" id="{2B3C4C89-B63C-418D-8306-73F049E539C1}"/>
                </a:ext>
              </a:extLst>
            </p:cNvPr>
            <p:cNvGrpSpPr/>
            <p:nvPr userDrawn="1"/>
          </p:nvGrpSpPr>
          <p:grpSpPr>
            <a:xfrm>
              <a:off x="-3447286" y="4645990"/>
              <a:ext cx="622283" cy="612919"/>
              <a:chOff x="12617641" y="3403239"/>
              <a:chExt cx="752963" cy="741634"/>
            </a:xfrm>
          </p:grpSpPr>
          <p:grpSp>
            <p:nvGrpSpPr>
              <p:cNvPr id="248" name="Groep 247">
                <a:extLst>
                  <a:ext uri="{FF2B5EF4-FFF2-40B4-BE49-F238E27FC236}">
                    <a16:creationId xmlns:a16="http://schemas.microsoft.com/office/drawing/2014/main" id="{167630C6-DBF0-4286-8B70-59557DF1D8A3}"/>
                  </a:ext>
                </a:extLst>
              </p:cNvPr>
              <p:cNvGrpSpPr/>
              <p:nvPr userDrawn="1"/>
            </p:nvGrpSpPr>
            <p:grpSpPr>
              <a:xfrm>
                <a:off x="12771550" y="3403239"/>
                <a:ext cx="467156" cy="448491"/>
                <a:chOff x="12782177" y="3403239"/>
                <a:chExt cx="467156" cy="448491"/>
              </a:xfrm>
            </p:grpSpPr>
            <p:grpSp>
              <p:nvGrpSpPr>
                <p:cNvPr id="251" name="Groep 250">
                  <a:extLst>
                    <a:ext uri="{FF2B5EF4-FFF2-40B4-BE49-F238E27FC236}">
                      <a16:creationId xmlns:a16="http://schemas.microsoft.com/office/drawing/2014/main" id="{031C4495-3F67-404E-AFA0-2C7691DA188A}"/>
                    </a:ext>
                  </a:extLst>
                </p:cNvPr>
                <p:cNvGrpSpPr/>
                <p:nvPr userDrawn="1"/>
              </p:nvGrpSpPr>
              <p:grpSpPr>
                <a:xfrm>
                  <a:off x="12782177" y="3403239"/>
                  <a:ext cx="412972" cy="396132"/>
                  <a:chOff x="13554906" y="3320109"/>
                  <a:chExt cx="443912" cy="425811"/>
                </a:xfrm>
              </p:grpSpPr>
              <p:grpSp>
                <p:nvGrpSpPr>
                  <p:cNvPr id="258" name="Groep 257">
                    <a:extLst>
                      <a:ext uri="{FF2B5EF4-FFF2-40B4-BE49-F238E27FC236}">
                        <a16:creationId xmlns:a16="http://schemas.microsoft.com/office/drawing/2014/main" id="{8C939A53-A4BB-4AEB-870A-31772C0B1E81}"/>
                      </a:ext>
                    </a:extLst>
                  </p:cNvPr>
                  <p:cNvGrpSpPr/>
                  <p:nvPr userDrawn="1"/>
                </p:nvGrpSpPr>
                <p:grpSpPr>
                  <a:xfrm>
                    <a:off x="13554906" y="3320109"/>
                    <a:ext cx="443912" cy="425811"/>
                    <a:chOff x="12909684" y="1276143"/>
                    <a:chExt cx="443912" cy="425811"/>
                  </a:xfrm>
                </p:grpSpPr>
                <p:sp>
                  <p:nvSpPr>
                    <p:cNvPr id="261" name="Rechthoek 260">
                      <a:extLst>
                        <a:ext uri="{FF2B5EF4-FFF2-40B4-BE49-F238E27FC236}">
                          <a16:creationId xmlns:a16="http://schemas.microsoft.com/office/drawing/2014/main" id="{E47D7648-28D6-4CFB-8297-BB9E57C7FAA9}"/>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62" name="Rechthoek 261">
                      <a:extLst>
                        <a:ext uri="{FF2B5EF4-FFF2-40B4-BE49-F238E27FC236}">
                          <a16:creationId xmlns:a16="http://schemas.microsoft.com/office/drawing/2014/main" id="{8BAF9232-37B6-4032-B057-30E299DA6F67}"/>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63" name="Ovaal 262">
                      <a:extLst>
                        <a:ext uri="{FF2B5EF4-FFF2-40B4-BE49-F238E27FC236}">
                          <a16:creationId xmlns:a16="http://schemas.microsoft.com/office/drawing/2014/main" id="{049D23BA-3FA5-4A7F-A821-221087FD16A1}"/>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259" name="Afbeelding 258">
                    <a:extLst>
                      <a:ext uri="{FF2B5EF4-FFF2-40B4-BE49-F238E27FC236}">
                        <a16:creationId xmlns:a16="http://schemas.microsoft.com/office/drawing/2014/main" id="{5269CFF7-F4F8-49A0-BD6A-A7A53C648229}"/>
                      </a:ext>
                    </a:extLst>
                  </p:cNvPr>
                  <p:cNvPicPr>
                    <a:picLocks noChangeAspect="1"/>
                  </p:cNvPicPr>
                  <p:nvPr userDrawn="1"/>
                </p:nvPicPr>
                <p:blipFill>
                  <a:blip r:embed="rId2" cstate="screen">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2"/>
                    <a:ext cx="173367" cy="140220"/>
                  </a:xfrm>
                  <a:prstGeom prst="rect">
                    <a:avLst/>
                  </a:prstGeom>
                </p:spPr>
              </p:pic>
              <p:pic>
                <p:nvPicPr>
                  <p:cNvPr id="260" name="Afbeelding 259">
                    <a:extLst>
                      <a:ext uri="{FF2B5EF4-FFF2-40B4-BE49-F238E27FC236}">
                        <a16:creationId xmlns:a16="http://schemas.microsoft.com/office/drawing/2014/main" id="{B5AFA036-5F48-46EA-B589-F4FDD75E0D42}"/>
                      </a:ext>
                    </a:extLst>
                  </p:cNvPr>
                  <p:cNvPicPr>
                    <a:picLocks noChangeAspect="1"/>
                  </p:cNvPicPr>
                  <p:nvPr userDrawn="1"/>
                </p:nvPicPr>
                <p:blipFill>
                  <a:blip r:embed="rId4" cstate="screen">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53788"/>
                    <a:ext cx="173367" cy="111424"/>
                  </a:xfrm>
                  <a:prstGeom prst="rect">
                    <a:avLst/>
                  </a:prstGeom>
                </p:spPr>
              </p:pic>
            </p:grpSp>
            <p:grpSp>
              <p:nvGrpSpPr>
                <p:cNvPr id="252" name="Groep 251">
                  <a:extLst>
                    <a:ext uri="{FF2B5EF4-FFF2-40B4-BE49-F238E27FC236}">
                      <a16:creationId xmlns:a16="http://schemas.microsoft.com/office/drawing/2014/main" id="{A27E2242-888D-47F6-B78C-57BF3E9D3795}"/>
                    </a:ext>
                  </a:extLst>
                </p:cNvPr>
                <p:cNvGrpSpPr/>
                <p:nvPr userDrawn="1"/>
              </p:nvGrpSpPr>
              <p:grpSpPr>
                <a:xfrm>
                  <a:off x="13103513" y="3705268"/>
                  <a:ext cx="145820" cy="146462"/>
                  <a:chOff x="13096169" y="3602278"/>
                  <a:chExt cx="145820" cy="146462"/>
                </a:xfrm>
              </p:grpSpPr>
              <p:sp>
                <p:nvSpPr>
                  <p:cNvPr id="256" name="Rechthoek 255">
                    <a:extLst>
                      <a:ext uri="{FF2B5EF4-FFF2-40B4-BE49-F238E27FC236}">
                        <a16:creationId xmlns:a16="http://schemas.microsoft.com/office/drawing/2014/main" id="{B0B7F8CA-4B42-4263-BC28-395A9C54688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7" name="Rechthoek 256">
                    <a:extLst>
                      <a:ext uri="{FF2B5EF4-FFF2-40B4-BE49-F238E27FC236}">
                        <a16:creationId xmlns:a16="http://schemas.microsoft.com/office/drawing/2014/main" id="{2076B468-1242-4AF8-B890-BC1FD1546F13}"/>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53" name="Groep 252">
                  <a:extLst>
                    <a:ext uri="{FF2B5EF4-FFF2-40B4-BE49-F238E27FC236}">
                      <a16:creationId xmlns:a16="http://schemas.microsoft.com/office/drawing/2014/main" id="{7579294B-540C-41CB-99A9-C0E0F972C392}"/>
                    </a:ext>
                  </a:extLst>
                </p:cNvPr>
                <p:cNvGrpSpPr/>
                <p:nvPr userDrawn="1"/>
              </p:nvGrpSpPr>
              <p:grpSpPr>
                <a:xfrm rot="10800000">
                  <a:off x="13061402" y="3665637"/>
                  <a:ext cx="145820" cy="146462"/>
                  <a:chOff x="13096169" y="3602278"/>
                  <a:chExt cx="145820" cy="146462"/>
                </a:xfrm>
              </p:grpSpPr>
              <p:sp>
                <p:nvSpPr>
                  <p:cNvPr id="254" name="Rechthoek 253">
                    <a:extLst>
                      <a:ext uri="{FF2B5EF4-FFF2-40B4-BE49-F238E27FC236}">
                        <a16:creationId xmlns:a16="http://schemas.microsoft.com/office/drawing/2014/main" id="{BCC30562-468F-4856-B25C-C28666AF966A}"/>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5" name="Rechthoek 254">
                    <a:extLst>
                      <a:ext uri="{FF2B5EF4-FFF2-40B4-BE49-F238E27FC236}">
                        <a16:creationId xmlns:a16="http://schemas.microsoft.com/office/drawing/2014/main" id="{821DD50B-0EDE-4EC4-9457-FE591A48964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249" name="Rechthoek 248">
                <a:extLst>
                  <a:ext uri="{FF2B5EF4-FFF2-40B4-BE49-F238E27FC236}">
                    <a16:creationId xmlns:a16="http://schemas.microsoft.com/office/drawing/2014/main" id="{C40C6FA3-E50D-4AEA-9802-9D2E29C35547}"/>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250" name="Gelijkbenige driehoek 249">
                <a:extLst>
                  <a:ext uri="{FF2B5EF4-FFF2-40B4-BE49-F238E27FC236}">
                    <a16:creationId xmlns:a16="http://schemas.microsoft.com/office/drawing/2014/main" id="{D5D5A243-DA8A-4C6E-B0AF-CA0A517A720D}"/>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30" name="Groep 229">
              <a:extLst>
                <a:ext uri="{FF2B5EF4-FFF2-40B4-BE49-F238E27FC236}">
                  <a16:creationId xmlns:a16="http://schemas.microsoft.com/office/drawing/2014/main" id="{54DCC72E-B1F9-4CC0-ACFA-5FA9D0700727}"/>
                </a:ext>
              </a:extLst>
            </p:cNvPr>
            <p:cNvGrpSpPr/>
            <p:nvPr userDrawn="1"/>
          </p:nvGrpSpPr>
          <p:grpSpPr>
            <a:xfrm>
              <a:off x="-3314821" y="2981448"/>
              <a:ext cx="1558053" cy="563933"/>
              <a:chOff x="-3314821" y="2981448"/>
              <a:chExt cx="1558053" cy="563933"/>
            </a:xfrm>
          </p:grpSpPr>
          <p:sp>
            <p:nvSpPr>
              <p:cNvPr id="234" name="Rechthoek 233">
                <a:extLst>
                  <a:ext uri="{FF2B5EF4-FFF2-40B4-BE49-F238E27FC236}">
                    <a16:creationId xmlns:a16="http://schemas.microsoft.com/office/drawing/2014/main" id="{F54657DA-A995-4A9D-B804-F10FBEC90A91}"/>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35" name="Rechthoek 234">
                <a:extLst>
                  <a:ext uri="{FF2B5EF4-FFF2-40B4-BE49-F238E27FC236}">
                    <a16:creationId xmlns:a16="http://schemas.microsoft.com/office/drawing/2014/main" id="{ECEE6F91-80D2-4F7D-B43C-437EE9BFCF5A}"/>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36" name="Tekstvak 235">
                <a:extLst>
                  <a:ext uri="{FF2B5EF4-FFF2-40B4-BE49-F238E27FC236}">
                    <a16:creationId xmlns:a16="http://schemas.microsoft.com/office/drawing/2014/main" id="{77F02EFC-1FC7-4BCE-B14F-2C6A76EC3581}"/>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Send to front</a:t>
                </a:r>
              </a:p>
            </p:txBody>
          </p:sp>
          <p:sp>
            <p:nvSpPr>
              <p:cNvPr id="237" name="Tekstvak 236">
                <a:extLst>
                  <a:ext uri="{FF2B5EF4-FFF2-40B4-BE49-F238E27FC236}">
                    <a16:creationId xmlns:a16="http://schemas.microsoft.com/office/drawing/2014/main" id="{25C88E28-1517-4A57-B241-D2BFF0D7C983}"/>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Send to back</a:t>
                </a:r>
              </a:p>
            </p:txBody>
          </p:sp>
          <p:sp>
            <p:nvSpPr>
              <p:cNvPr id="238" name="Vrije vorm: vorm 237">
                <a:extLst>
                  <a:ext uri="{FF2B5EF4-FFF2-40B4-BE49-F238E27FC236}">
                    <a16:creationId xmlns:a16="http://schemas.microsoft.com/office/drawing/2014/main" id="{A97AB0E1-A5C0-4674-BA9A-D8882B347DE0}"/>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239" name="Gelijkbenige driehoek 238">
                <a:extLst>
                  <a:ext uri="{FF2B5EF4-FFF2-40B4-BE49-F238E27FC236}">
                    <a16:creationId xmlns:a16="http://schemas.microsoft.com/office/drawing/2014/main" id="{71017CB7-73D0-4EFE-9194-8F8B3A3D2F9F}"/>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240" name="Groep 239">
                <a:extLst>
                  <a:ext uri="{FF2B5EF4-FFF2-40B4-BE49-F238E27FC236}">
                    <a16:creationId xmlns:a16="http://schemas.microsoft.com/office/drawing/2014/main" id="{62A4776D-2235-4CE9-A37B-83911A03BE86}"/>
                  </a:ext>
                </a:extLst>
              </p:cNvPr>
              <p:cNvGrpSpPr/>
              <p:nvPr userDrawn="1"/>
            </p:nvGrpSpPr>
            <p:grpSpPr>
              <a:xfrm>
                <a:off x="-3257052" y="3032066"/>
                <a:ext cx="182309" cy="163794"/>
                <a:chOff x="12832541" y="3162395"/>
                <a:chExt cx="219532" cy="197236"/>
              </a:xfrm>
            </p:grpSpPr>
            <p:sp>
              <p:nvSpPr>
                <p:cNvPr id="245" name="Rechthoek 244">
                  <a:extLst>
                    <a:ext uri="{FF2B5EF4-FFF2-40B4-BE49-F238E27FC236}">
                      <a16:creationId xmlns:a16="http://schemas.microsoft.com/office/drawing/2014/main" id="{030ECB14-0A2D-4F31-B74B-02D9606298B2}"/>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246" name="Rechthoek 245">
                  <a:extLst>
                    <a:ext uri="{FF2B5EF4-FFF2-40B4-BE49-F238E27FC236}">
                      <a16:creationId xmlns:a16="http://schemas.microsoft.com/office/drawing/2014/main" id="{006B0C23-47F7-4436-803D-31704E3D5E4B}"/>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247" name="Rechthoek 246">
                  <a:extLst>
                    <a:ext uri="{FF2B5EF4-FFF2-40B4-BE49-F238E27FC236}">
                      <a16:creationId xmlns:a16="http://schemas.microsoft.com/office/drawing/2014/main" id="{F7BA9E15-D945-4308-834C-B050EE9E472C}"/>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grpSp>
            <p:nvGrpSpPr>
              <p:cNvPr id="241" name="Groep 240">
                <a:extLst>
                  <a:ext uri="{FF2B5EF4-FFF2-40B4-BE49-F238E27FC236}">
                    <a16:creationId xmlns:a16="http://schemas.microsoft.com/office/drawing/2014/main" id="{8A826B49-F72E-4F47-8305-D7F38D6E874C}"/>
                  </a:ext>
                </a:extLst>
              </p:cNvPr>
              <p:cNvGrpSpPr/>
              <p:nvPr userDrawn="1"/>
            </p:nvGrpSpPr>
            <p:grpSpPr>
              <a:xfrm>
                <a:off x="-3257053" y="3276580"/>
                <a:ext cx="182309" cy="163794"/>
                <a:chOff x="12832541" y="3162395"/>
                <a:chExt cx="219532" cy="197236"/>
              </a:xfrm>
            </p:grpSpPr>
            <p:sp>
              <p:nvSpPr>
                <p:cNvPr id="242" name="Rechthoek 241">
                  <a:extLst>
                    <a:ext uri="{FF2B5EF4-FFF2-40B4-BE49-F238E27FC236}">
                      <a16:creationId xmlns:a16="http://schemas.microsoft.com/office/drawing/2014/main" id="{B40D884E-B7D7-466C-935F-38B77310CCE9}"/>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243" name="Rechthoek 242">
                  <a:extLst>
                    <a:ext uri="{FF2B5EF4-FFF2-40B4-BE49-F238E27FC236}">
                      <a16:creationId xmlns:a16="http://schemas.microsoft.com/office/drawing/2014/main" id="{F2556A7D-7328-46ED-8C0B-5816F5D2D1FB}"/>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244" name="Rechthoek 243">
                  <a:extLst>
                    <a:ext uri="{FF2B5EF4-FFF2-40B4-BE49-F238E27FC236}">
                      <a16:creationId xmlns:a16="http://schemas.microsoft.com/office/drawing/2014/main" id="{1AF5E188-D546-4011-9380-8097DD307AB2}"/>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grpSp>
        <p:grpSp>
          <p:nvGrpSpPr>
            <p:cNvPr id="231" name="ICOON_info">
              <a:extLst>
                <a:ext uri="{FF2B5EF4-FFF2-40B4-BE49-F238E27FC236}">
                  <a16:creationId xmlns:a16="http://schemas.microsoft.com/office/drawing/2014/main" id="{CEF130EF-FDD9-470D-A7F1-01BCA88D2C05}"/>
                </a:ext>
              </a:extLst>
            </p:cNvPr>
            <p:cNvGrpSpPr/>
            <p:nvPr userDrawn="1"/>
          </p:nvGrpSpPr>
          <p:grpSpPr>
            <a:xfrm>
              <a:off x="-376736" y="5307660"/>
              <a:ext cx="283685" cy="283685"/>
              <a:chOff x="-510741" y="5913713"/>
              <a:chExt cx="267555" cy="267555"/>
            </a:xfrm>
          </p:grpSpPr>
          <p:sp>
            <p:nvSpPr>
              <p:cNvPr id="232" name="Ovaal 231">
                <a:extLst>
                  <a:ext uri="{FF2B5EF4-FFF2-40B4-BE49-F238E27FC236}">
                    <a16:creationId xmlns:a16="http://schemas.microsoft.com/office/drawing/2014/main" id="{934CC2DA-F706-4ACB-8E8A-4F7475560228}"/>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233" name="Graphic 163" descr="Informatie">
                <a:extLst>
                  <a:ext uri="{FF2B5EF4-FFF2-40B4-BE49-F238E27FC236}">
                    <a16:creationId xmlns:a16="http://schemas.microsoft.com/office/drawing/2014/main" id="{B1997B03-F00C-4742-B50E-D3762B6353D4}"/>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sp>
        <p:nvSpPr>
          <p:cNvPr id="273" name="Tijdelijke aanduiding voor tekst 4">
            <a:extLst>
              <a:ext uri="{FF2B5EF4-FFF2-40B4-BE49-F238E27FC236}">
                <a16:creationId xmlns:a16="http://schemas.microsoft.com/office/drawing/2014/main" id="{46F3A71B-87FF-4403-B518-B714FC933CE0}"/>
              </a:ext>
            </a:extLst>
          </p:cNvPr>
          <p:cNvSpPr>
            <a:spLocks noGrp="1"/>
          </p:cNvSpPr>
          <p:nvPr>
            <p:ph type="body" sz="quarter" idx="18" hasCustomPrompt="1"/>
          </p:nvPr>
        </p:nvSpPr>
        <p:spPr>
          <a:xfrm>
            <a:off x="10800969" y="539560"/>
            <a:ext cx="900493" cy="424800"/>
          </a:xfrm>
          <a:prstGeom prst="rect">
            <a:avLst/>
          </a:prstGeom>
          <a:blipFill>
            <a:blip r:embed="rId6" cstate="screen">
              <a:extLst>
                <a:ext uri="{28A0092B-C50C-407E-A947-70E740481C1C}">
                  <a14:useLocalDpi xmlns:a14="http://schemas.microsoft.com/office/drawing/2010/main"/>
                </a:ext>
              </a:extLst>
            </a:blip>
            <a:stretch>
              <a:fillRect r="-76703"/>
            </a:stretch>
          </a:blipFill>
        </p:spPr>
        <p:txBody>
          <a:bodyPr/>
          <a:lstStyle>
            <a:lvl1pPr marL="0" indent="0">
              <a:buNone/>
              <a:defRPr/>
            </a:lvl1pPr>
          </a:lstStyle>
          <a:p>
            <a:pPr lvl="0"/>
            <a:r>
              <a:rPr lang="en-GB" noProof="0" dirty="0"/>
              <a:t> </a:t>
            </a:r>
          </a:p>
        </p:txBody>
      </p:sp>
    </p:spTree>
    <p:extLst>
      <p:ext uri="{BB962C8B-B14F-4D97-AF65-F5344CB8AC3E}">
        <p14:creationId xmlns:p14="http://schemas.microsoft.com/office/powerpoint/2010/main" val="3478637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250" fill="hold"/>
                                        <p:tgtEl>
                                          <p:spTgt spid="8"/>
                                        </p:tgtEl>
                                        <p:attrNameLst>
                                          <p:attrName>ppt_x</p:attrName>
                                        </p:attrNameLst>
                                      </p:cBhvr>
                                      <p:tavLst>
                                        <p:tav tm="0">
                                          <p:val>
                                            <p:strVal val="1+#ppt_w/2"/>
                                          </p:val>
                                        </p:tav>
                                        <p:tav tm="100000">
                                          <p:val>
                                            <p:strVal val="#ppt_x"/>
                                          </p:val>
                                        </p:tav>
                                      </p:tavLst>
                                    </p:anim>
                                    <p:anim calcmode="lin" valueType="num">
                                      <p:cBhvr additive="base">
                                        <p:cTn id="8" dur="12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250" fill="hold"/>
                                        <p:tgtEl>
                                          <p:spTgt spid="9"/>
                                        </p:tgtEl>
                                        <p:attrNameLst>
                                          <p:attrName>ppt_x</p:attrName>
                                        </p:attrNameLst>
                                      </p:cBhvr>
                                      <p:tavLst>
                                        <p:tav tm="0">
                                          <p:val>
                                            <p:strVal val="1+#ppt_w/2"/>
                                          </p:val>
                                        </p:tav>
                                        <p:tav tm="100000">
                                          <p:val>
                                            <p:strVal val="#ppt_x"/>
                                          </p:val>
                                        </p:tav>
                                      </p:tavLst>
                                    </p:anim>
                                    <p:anim calcmode="lin" valueType="num">
                                      <p:cBhvr additive="base">
                                        <p:cTn id="12" dur="12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Layout>
</file>

<file path=ppt/slideLayouts/slideLayout9.xml><?xml version="1.0" encoding="utf-8"?>
<p:sldLayout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Afbeelding">
            <a:extLst>
              <a:ext uri="{FF2B5EF4-FFF2-40B4-BE49-F238E27FC236}">
                <a16:creationId xmlns:a16="http://schemas.microsoft.com/office/drawing/2014/main" id="{EDBF1A35-7D52-4687-9074-8D9E276BD8FB}"/>
              </a:ext>
            </a:extLst>
          </p:cNvPr>
          <p:cNvSpPr>
            <a:spLocks noGrp="1"/>
          </p:cNvSpPr>
          <p:nvPr>
            <p:ph type="pic" sz="quarter" idx="15" hasCustomPrompt="1"/>
          </p:nvPr>
        </p:nvSpPr>
        <p:spPr>
          <a:xfrm>
            <a:off x="0" y="501"/>
            <a:ext cx="12192000" cy="6857499"/>
          </a:xfrm>
          <a:prstGeom prst="rect">
            <a:avLst/>
          </a:prstGeom>
          <a:solidFill>
            <a:schemeClr val="bg1">
              <a:lumMod val="85000"/>
            </a:schemeClr>
          </a:solidFill>
        </p:spPr>
        <p:txBody>
          <a:bodyPr tIns="2448000"/>
          <a:lstStyle>
            <a:lvl1pPr marL="0" indent="0" algn="ctr">
              <a:lnSpc>
                <a:spcPct val="100000"/>
              </a:lnSpc>
              <a:spcBef>
                <a:spcPts val="0"/>
              </a:spcBef>
              <a:buNone/>
              <a:defRPr sz="1200" baseline="0">
                <a:solidFill>
                  <a:schemeClr val="bg1">
                    <a:lumMod val="50000"/>
                  </a:schemeClr>
                </a:solidFill>
              </a:defRPr>
            </a:lvl1pPr>
          </a:lstStyle>
          <a:p>
            <a:r>
              <a:rPr lang="en-GB" noProof="0" dirty="0"/>
              <a:t>Click on the icon below</a:t>
            </a:r>
            <a:br>
              <a:rPr lang="en-GB" noProof="0" dirty="0"/>
            </a:br>
            <a:r>
              <a:rPr lang="en-GB" noProof="0" dirty="0"/>
              <a:t>to insert an image</a:t>
            </a:r>
          </a:p>
        </p:txBody>
      </p:sp>
      <p:sp>
        <p:nvSpPr>
          <p:cNvPr id="4" name="Tijdelijke aanduiding voor dianummer 3">
            <a:extLst>
              <a:ext uri="{FF2B5EF4-FFF2-40B4-BE49-F238E27FC236}">
                <a16:creationId xmlns:a16="http://schemas.microsoft.com/office/drawing/2014/main" id="{B3271ACE-A819-48CE-B93D-BD1A0D12AF92}"/>
              </a:ext>
            </a:extLst>
          </p:cNvPr>
          <p:cNvSpPr>
            <a:spLocks noGrp="1"/>
          </p:cNvSpPr>
          <p:nvPr>
            <p:ph type="sldNum" sz="quarter" idx="11"/>
          </p:nvPr>
        </p:nvSpPr>
        <p:spPr>
          <a:xfrm>
            <a:off x="540000" y="6361490"/>
            <a:ext cx="212470" cy="212470"/>
          </a:xfrm>
          <a:prstGeom prst="rect">
            <a:avLst/>
          </a:prstGeom>
        </p:spPr>
        <p:txBody>
          <a:bodyPr/>
          <a:lstStyle/>
          <a:p>
            <a:fld id="{23D2BB9B-B463-4028-B950-91DDC3FACFD9}" type="slidenum">
              <a:rPr lang="en-GB" smtClean="0"/>
              <a:pPr/>
              <a:t>‹#›</a:t>
            </a:fld>
            <a:endParaRPr lang="en-GB" dirty="0"/>
          </a:p>
        </p:txBody>
      </p:sp>
      <p:sp>
        <p:nvSpPr>
          <p:cNvPr id="7" name="Tekstvak 6">
            <a:extLst>
              <a:ext uri="{FF2B5EF4-FFF2-40B4-BE49-F238E27FC236}">
                <a16:creationId xmlns:a16="http://schemas.microsoft.com/office/drawing/2014/main" id="{16082759-0A23-4BDC-A83C-4F0006D4C31A}"/>
              </a:ext>
            </a:extLst>
          </p:cNvPr>
          <p:cNvSpPr txBox="1"/>
          <p:nvPr userDrawn="1"/>
        </p:nvSpPr>
        <p:spPr>
          <a:xfrm>
            <a:off x="8658225" y="-271056"/>
            <a:ext cx="3533775" cy="169277"/>
          </a:xfrm>
          <a:prstGeom prst="rect">
            <a:avLst/>
          </a:prstGeom>
          <a:noFill/>
        </p:spPr>
        <p:txBody>
          <a:bodyPr wrap="square" lIns="0" tIns="0" rIns="0" bIns="0" rtlCol="0">
            <a:spAutoFit/>
          </a:bodyPr>
          <a:lstStyle/>
          <a:p>
            <a:pPr algn="r"/>
            <a:r>
              <a:rPr lang="en-GB" sz="1100" noProof="0" dirty="0">
                <a:solidFill>
                  <a:schemeClr val="tx2"/>
                </a:solidFill>
                <a:latin typeface="Fedra Sans Std Book" panose="020B0403040000020004" pitchFamily="34" charset="0"/>
                <a:ea typeface="Fedra Sans Std Book" panose="020B0403040000020004" pitchFamily="34" charset="0"/>
              </a:rPr>
              <a:t>Image</a:t>
            </a:r>
          </a:p>
        </p:txBody>
      </p:sp>
      <p:grpSp>
        <p:nvGrpSpPr>
          <p:cNvPr id="63" name="INSTRUCTION">
            <a:extLst>
              <a:ext uri="{FF2B5EF4-FFF2-40B4-BE49-F238E27FC236}">
                <a16:creationId xmlns:a16="http://schemas.microsoft.com/office/drawing/2014/main" id="{73D522BB-511E-49DE-94A0-FC94710CCA70}"/>
              </a:ext>
            </a:extLst>
          </p:cNvPr>
          <p:cNvGrpSpPr/>
          <p:nvPr userDrawn="1"/>
        </p:nvGrpSpPr>
        <p:grpSpPr>
          <a:xfrm>
            <a:off x="12776180" y="0"/>
            <a:ext cx="3693386" cy="6261886"/>
            <a:chOff x="-3786437" y="0"/>
            <a:chExt cx="3693386" cy="6261886"/>
          </a:xfrm>
        </p:grpSpPr>
        <p:sp>
          <p:nvSpPr>
            <p:cNvPr id="64" name="Rechthoek 63">
              <a:extLst>
                <a:ext uri="{FF2B5EF4-FFF2-40B4-BE49-F238E27FC236}">
                  <a16:creationId xmlns:a16="http://schemas.microsoft.com/office/drawing/2014/main" id="{A1315ED2-99DE-4784-95DD-867707853CB8}"/>
                </a:ext>
              </a:extLst>
            </p:cNvPr>
            <p:cNvSpPr/>
            <p:nvPr userDrawn="1"/>
          </p:nvSpPr>
          <p:spPr>
            <a:xfrm>
              <a:off x="-3786165" y="0"/>
              <a:ext cx="3593091" cy="5527343"/>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65" name="Rechthoek 64">
              <a:extLst>
                <a:ext uri="{FF2B5EF4-FFF2-40B4-BE49-F238E27FC236}">
                  <a16:creationId xmlns:a16="http://schemas.microsoft.com/office/drawing/2014/main" id="{DECBDE29-2771-47CC-8940-5A7285DCEEB6}"/>
                </a:ext>
              </a:extLst>
            </p:cNvPr>
            <p:cNvSpPr/>
            <p:nvPr userDrawn="1"/>
          </p:nvSpPr>
          <p:spPr>
            <a:xfrm>
              <a:off x="-3786437" y="5433886"/>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instruction slide </a:t>
              </a:r>
              <a:r>
                <a:rPr lang="en-GB" sz="1200" b="1" cap="none" baseline="0" noProof="0" dirty="0">
                  <a:solidFill>
                    <a:srgbClr val="211F26"/>
                  </a:solidFill>
                  <a:latin typeface="Calibri" panose="020F0502020204030204" pitchFamily="34" charset="0"/>
                  <a:cs typeface="Calibri" panose="020F0502020204030204" pitchFamily="34" charset="0"/>
                </a:rPr>
                <a:t>‘VIDEO INSTRUCTIONS’</a:t>
              </a:r>
              <a:r>
                <a:rPr lang="en-GB" sz="1200" cap="none" baseline="0" noProof="0" dirty="0">
                  <a:solidFill>
                    <a:srgbClr val="211F26"/>
                  </a:solidFill>
                  <a:latin typeface="Calibri" panose="020F0502020204030204" pitchFamily="34" charset="0"/>
                  <a:cs typeface="Calibri" panose="020F0502020204030204" pitchFamily="34" charset="0"/>
                </a:rPr>
                <a:t>.</a:t>
              </a:r>
              <a:br>
                <a:rPr lang="en-GB" sz="1200" cap="none"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You’ll find it at the beginning of the presentation</a:t>
              </a:r>
              <a:br>
                <a:rPr lang="en-GB" sz="1200" cap="none"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or insert it via </a:t>
              </a:r>
              <a:r>
                <a:rPr lang="en-GB" sz="1200" i="1" cap="none" baseline="0" noProof="0" dirty="0">
                  <a:solidFill>
                    <a:srgbClr val="211F26"/>
                  </a:solidFill>
                  <a:latin typeface="Calibri" panose="020F0502020204030204" pitchFamily="34" charset="0"/>
                  <a:cs typeface="Calibri" panose="020F0502020204030204" pitchFamily="34" charset="0"/>
                </a:rPr>
                <a:t>‘Home’</a:t>
              </a:r>
              <a:r>
                <a:rPr lang="en-GB" sz="1200" cap="none" baseline="0" noProof="0" dirty="0">
                  <a:solidFill>
                    <a:srgbClr val="211F26"/>
                  </a:solidFill>
                  <a:latin typeface="Calibri" panose="020F0502020204030204" pitchFamily="34" charset="0"/>
                  <a:cs typeface="Calibri" panose="020F0502020204030204" pitchFamily="34" charset="0"/>
                </a:rPr>
                <a:t> &gt; </a:t>
              </a:r>
              <a:r>
                <a:rPr lang="en-GB" sz="1200" i="1" cap="none" baseline="0" noProof="0" dirty="0">
                  <a:solidFill>
                    <a:srgbClr val="211F26"/>
                  </a:solidFill>
                  <a:latin typeface="Calibri" panose="020F0502020204030204" pitchFamily="34" charset="0"/>
                  <a:cs typeface="Calibri" panose="020F0502020204030204" pitchFamily="34" charset="0"/>
                </a:rPr>
                <a:t>‘New Slide’.</a:t>
              </a:r>
            </a:p>
          </p:txBody>
        </p:sp>
        <p:sp>
          <p:nvSpPr>
            <p:cNvPr id="66" name="Ovaal 65">
              <a:extLst>
                <a:ext uri="{FF2B5EF4-FFF2-40B4-BE49-F238E27FC236}">
                  <a16:creationId xmlns:a16="http://schemas.microsoft.com/office/drawing/2014/main" id="{21C415B2-CFD8-4DDE-8A53-0CD3CE27AD1B}"/>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67" name="Rechthoek 66">
              <a:extLst>
                <a:ext uri="{FF2B5EF4-FFF2-40B4-BE49-F238E27FC236}">
                  <a16:creationId xmlns:a16="http://schemas.microsoft.com/office/drawing/2014/main" id="{B4C0E711-1B0B-414E-B6F3-72531A9EA015}"/>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pictogram to insert a new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(see example below)</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68" name="Groep 67">
              <a:extLst>
                <a:ext uri="{FF2B5EF4-FFF2-40B4-BE49-F238E27FC236}">
                  <a16:creationId xmlns:a16="http://schemas.microsoft.com/office/drawing/2014/main" id="{55CF0D0B-BB34-43A0-82E2-7FE4240494DB}"/>
                </a:ext>
              </a:extLst>
            </p:cNvPr>
            <p:cNvGrpSpPr/>
            <p:nvPr userDrawn="1"/>
          </p:nvGrpSpPr>
          <p:grpSpPr>
            <a:xfrm>
              <a:off x="-3316179" y="1231351"/>
              <a:ext cx="294789" cy="318834"/>
              <a:chOff x="14466489" y="1001522"/>
              <a:chExt cx="290627" cy="314333"/>
            </a:xfrm>
          </p:grpSpPr>
          <p:sp>
            <p:nvSpPr>
              <p:cNvPr id="114" name="Rechthoek 113">
                <a:extLst>
                  <a:ext uri="{FF2B5EF4-FFF2-40B4-BE49-F238E27FC236}">
                    <a16:creationId xmlns:a16="http://schemas.microsoft.com/office/drawing/2014/main" id="{4F6425D5-F0F2-4BC3-92FD-F61E0B9D665C}"/>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15" name="Ovaal 114">
                <a:extLst>
                  <a:ext uri="{FF2B5EF4-FFF2-40B4-BE49-F238E27FC236}">
                    <a16:creationId xmlns:a16="http://schemas.microsoft.com/office/drawing/2014/main" id="{7A5CF414-F58D-417B-B3E2-7B2E2689C4A0}"/>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800" b="1" noProof="0" dirty="0">
                  <a:solidFill>
                    <a:srgbClr val="211F26"/>
                  </a:solidFill>
                  <a:latin typeface="Calibri" panose="020F0502020204030204" pitchFamily="34" charset="0"/>
                  <a:cs typeface="Calibri" panose="020F0502020204030204" pitchFamily="34" charset="0"/>
                </a:endParaRPr>
              </a:p>
            </p:txBody>
          </p:sp>
          <p:sp>
            <p:nvSpPr>
              <p:cNvPr id="116" name="Vrije vorm: vorm 115">
                <a:extLst>
                  <a:ext uri="{FF2B5EF4-FFF2-40B4-BE49-F238E27FC236}">
                    <a16:creationId xmlns:a16="http://schemas.microsoft.com/office/drawing/2014/main" id="{9947028E-F689-4BD7-9D97-883727E787AF}"/>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800" b="1" noProof="0" dirty="0">
                  <a:solidFill>
                    <a:srgbClr val="211F26"/>
                  </a:solidFill>
                  <a:latin typeface="Calibri" panose="020F0502020204030204" pitchFamily="34" charset="0"/>
                  <a:cs typeface="Calibri" panose="020F0502020204030204" pitchFamily="34" charset="0"/>
                </a:endParaRPr>
              </a:p>
            </p:txBody>
          </p:sp>
          <p:sp>
            <p:nvSpPr>
              <p:cNvPr id="117" name="Rechthoek: afgeronde hoeken 116">
                <a:extLst>
                  <a:ext uri="{FF2B5EF4-FFF2-40B4-BE49-F238E27FC236}">
                    <a16:creationId xmlns:a16="http://schemas.microsoft.com/office/drawing/2014/main" id="{1DAFF122-A682-4207-96EA-C9C030FD8E9A}"/>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cxnSp>
            <p:nvCxnSpPr>
              <p:cNvPr id="118" name="Rechte verbindingslijn 117">
                <a:extLst>
                  <a:ext uri="{FF2B5EF4-FFF2-40B4-BE49-F238E27FC236}">
                    <a16:creationId xmlns:a16="http://schemas.microsoft.com/office/drawing/2014/main" id="{A254A895-5AF9-4973-9C34-F36A78BC665A}"/>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19" name="Rechte verbindingslijn 118">
                <a:extLst>
                  <a:ext uri="{FF2B5EF4-FFF2-40B4-BE49-F238E27FC236}">
                    <a16:creationId xmlns:a16="http://schemas.microsoft.com/office/drawing/2014/main" id="{82F83031-690F-4B3F-A5D3-DBCC49546E30}"/>
                  </a:ext>
                </a:extLst>
              </p:cNvPr>
              <p:cNvCxnSpPr>
                <a:cxnSpLocks/>
                <a:stCxn id="117"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69" name="Ovaal 68">
              <a:extLst>
                <a:ext uri="{FF2B5EF4-FFF2-40B4-BE49-F238E27FC236}">
                  <a16:creationId xmlns:a16="http://schemas.microsoft.com/office/drawing/2014/main" id="{8EC61ABF-BFD1-41B2-8F78-68FEEB8DD20F}"/>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70" name="Rechthoek 69">
              <a:extLst>
                <a:ext uri="{FF2B5EF4-FFF2-40B4-BE49-F238E27FC236}">
                  <a16:creationId xmlns:a16="http://schemas.microsoft.com/office/drawing/2014/main" id="{97AFCC8F-D6D2-4917-BDF1-1B35E5201C58}"/>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71" name="Groep 70">
              <a:extLst>
                <a:ext uri="{FF2B5EF4-FFF2-40B4-BE49-F238E27FC236}">
                  <a16:creationId xmlns:a16="http://schemas.microsoft.com/office/drawing/2014/main" id="{7B4EAEEB-4B1B-478F-A4BF-3E2B26495757}"/>
                </a:ext>
              </a:extLst>
            </p:cNvPr>
            <p:cNvGrpSpPr/>
            <p:nvPr userDrawn="1"/>
          </p:nvGrpSpPr>
          <p:grpSpPr>
            <a:xfrm>
              <a:off x="-3311319" y="2164285"/>
              <a:ext cx="825500" cy="209550"/>
              <a:chOff x="13504624" y="2482850"/>
              <a:chExt cx="825500" cy="209550"/>
            </a:xfrm>
          </p:grpSpPr>
          <p:sp>
            <p:nvSpPr>
              <p:cNvPr id="111" name="Rechthoek 110">
                <a:extLst>
                  <a:ext uri="{FF2B5EF4-FFF2-40B4-BE49-F238E27FC236}">
                    <a16:creationId xmlns:a16="http://schemas.microsoft.com/office/drawing/2014/main" id="{028EBC2C-7547-40B3-AF72-955E0C64B464}"/>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288000" bIns="0" numCol="1" spcCol="0" rtlCol="0" fromWordArt="0" anchor="ctr" anchorCtr="0" forceAA="0" compatLnSpc="1">
                <a:prstTxWarp prst="textNoShape">
                  <a:avLst/>
                </a:prstTxWarp>
                <a:noAutofit/>
              </a:bodyPr>
              <a:lstStyle/>
              <a:p>
                <a:pPr lvl="0"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Insert</a:t>
                </a:r>
              </a:p>
            </p:txBody>
          </p:sp>
          <p:cxnSp>
            <p:nvCxnSpPr>
              <p:cNvPr id="112" name="Rechte verbindingslijn 111">
                <a:extLst>
                  <a:ext uri="{FF2B5EF4-FFF2-40B4-BE49-F238E27FC236}">
                    <a16:creationId xmlns:a16="http://schemas.microsoft.com/office/drawing/2014/main" id="{9DDD0722-BE58-4BCB-ACB2-C138E55F84EF}"/>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13" name="Gelijkbenige driehoek 112">
                <a:extLst>
                  <a:ext uri="{FF2B5EF4-FFF2-40B4-BE49-F238E27FC236}">
                    <a16:creationId xmlns:a16="http://schemas.microsoft.com/office/drawing/2014/main" id="{580F05D2-4A20-488D-8A8A-68321F6B29B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900" b="1" noProof="0" dirty="0">
                  <a:solidFill>
                    <a:srgbClr val="211F26"/>
                  </a:solidFill>
                  <a:latin typeface="Calibri" panose="020F0502020204030204" pitchFamily="34" charset="0"/>
                  <a:cs typeface="Calibri" panose="020F0502020204030204" pitchFamily="34" charset="0"/>
                </a:endParaRPr>
              </a:p>
            </p:txBody>
          </p:sp>
        </p:grpSp>
        <p:sp>
          <p:nvSpPr>
            <p:cNvPr id="72" name="Ovaal 71">
              <a:extLst>
                <a:ext uri="{FF2B5EF4-FFF2-40B4-BE49-F238E27FC236}">
                  <a16:creationId xmlns:a16="http://schemas.microsoft.com/office/drawing/2014/main" id="{09A6CA93-F25E-4E08-B0AC-C6657DE1FF6E}"/>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73" name="Rechthoek 72">
              <a:extLst>
                <a:ext uri="{FF2B5EF4-FFF2-40B4-BE49-F238E27FC236}">
                  <a16:creationId xmlns:a16="http://schemas.microsoft.com/office/drawing/2014/main" id="{926FBCF2-C26E-4AFA-ABC8-8D8C1032828D}"/>
                </a:ext>
              </a:extLst>
            </p:cNvPr>
            <p:cNvSpPr/>
            <p:nvPr userDrawn="1"/>
          </p:nvSpPr>
          <p:spPr>
            <a:xfrm>
              <a:off x="-3319415" y="2553360"/>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Click with the right mouse button on the image and choose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‘Send to back’</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74" name="Ovaal 73">
              <a:extLst>
                <a:ext uri="{FF2B5EF4-FFF2-40B4-BE49-F238E27FC236}">
                  <a16:creationId xmlns:a16="http://schemas.microsoft.com/office/drawing/2014/main" id="{01B47A59-F944-427A-9983-C1C1DF6F09B4}"/>
                </a:ext>
              </a:extLst>
            </p:cNvPr>
            <p:cNvSpPr/>
            <p:nvPr userDrawn="1"/>
          </p:nvSpPr>
          <p:spPr>
            <a:xfrm>
              <a:off x="-3603587" y="3744237"/>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75" name="Rechthoek 74">
              <a:extLst>
                <a:ext uri="{FF2B5EF4-FFF2-40B4-BE49-F238E27FC236}">
                  <a16:creationId xmlns:a16="http://schemas.microsoft.com/office/drawing/2014/main" id="{F83BAD99-174D-4CF3-A5F0-EDCA310A9038}"/>
                </a:ext>
              </a:extLst>
            </p:cNvPr>
            <p:cNvSpPr/>
            <p:nvPr userDrawn="1"/>
          </p:nvSpPr>
          <p:spPr>
            <a:xfrm>
              <a:off x="-3319415" y="3744238"/>
              <a:ext cx="2944682" cy="78681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nvGrpSpPr>
            <p:cNvPr id="76" name="Groep 75">
              <a:extLst>
                <a:ext uri="{FF2B5EF4-FFF2-40B4-BE49-F238E27FC236}">
                  <a16:creationId xmlns:a16="http://schemas.microsoft.com/office/drawing/2014/main" id="{CECE775E-73C2-4D04-AFD1-69D370BD4830}"/>
                </a:ext>
              </a:extLst>
            </p:cNvPr>
            <p:cNvGrpSpPr/>
            <p:nvPr userDrawn="1"/>
          </p:nvGrpSpPr>
          <p:grpSpPr>
            <a:xfrm>
              <a:off x="-3447286" y="4645990"/>
              <a:ext cx="622283" cy="612919"/>
              <a:chOff x="12617641" y="3403239"/>
              <a:chExt cx="752963" cy="741634"/>
            </a:xfrm>
          </p:grpSpPr>
          <p:grpSp>
            <p:nvGrpSpPr>
              <p:cNvPr id="95" name="Groep 94">
                <a:extLst>
                  <a:ext uri="{FF2B5EF4-FFF2-40B4-BE49-F238E27FC236}">
                    <a16:creationId xmlns:a16="http://schemas.microsoft.com/office/drawing/2014/main" id="{43692426-98A0-45B9-9409-ED4A652F9489}"/>
                  </a:ext>
                </a:extLst>
              </p:cNvPr>
              <p:cNvGrpSpPr/>
              <p:nvPr userDrawn="1"/>
            </p:nvGrpSpPr>
            <p:grpSpPr>
              <a:xfrm>
                <a:off x="12771550" y="3403239"/>
                <a:ext cx="467156" cy="448491"/>
                <a:chOff x="12782177" y="3403239"/>
                <a:chExt cx="467156" cy="448491"/>
              </a:xfrm>
            </p:grpSpPr>
            <p:grpSp>
              <p:nvGrpSpPr>
                <p:cNvPr id="98" name="Groep 97">
                  <a:extLst>
                    <a:ext uri="{FF2B5EF4-FFF2-40B4-BE49-F238E27FC236}">
                      <a16:creationId xmlns:a16="http://schemas.microsoft.com/office/drawing/2014/main" id="{A9270186-EC54-4AD2-8BD7-6B062B213E1A}"/>
                    </a:ext>
                  </a:extLst>
                </p:cNvPr>
                <p:cNvGrpSpPr/>
                <p:nvPr userDrawn="1"/>
              </p:nvGrpSpPr>
              <p:grpSpPr>
                <a:xfrm>
                  <a:off x="12782177" y="3403239"/>
                  <a:ext cx="412972" cy="396132"/>
                  <a:chOff x="13554906" y="3320109"/>
                  <a:chExt cx="443912" cy="425811"/>
                </a:xfrm>
              </p:grpSpPr>
              <p:grpSp>
                <p:nvGrpSpPr>
                  <p:cNvPr id="105" name="Groep 104">
                    <a:extLst>
                      <a:ext uri="{FF2B5EF4-FFF2-40B4-BE49-F238E27FC236}">
                        <a16:creationId xmlns:a16="http://schemas.microsoft.com/office/drawing/2014/main" id="{399478AC-A463-4951-85B0-7153A47F2111}"/>
                      </a:ext>
                    </a:extLst>
                  </p:cNvPr>
                  <p:cNvGrpSpPr/>
                  <p:nvPr userDrawn="1"/>
                </p:nvGrpSpPr>
                <p:grpSpPr>
                  <a:xfrm>
                    <a:off x="13554906" y="3320109"/>
                    <a:ext cx="443912" cy="425811"/>
                    <a:chOff x="12909684" y="1276143"/>
                    <a:chExt cx="443912" cy="425811"/>
                  </a:xfrm>
                </p:grpSpPr>
                <p:sp>
                  <p:nvSpPr>
                    <p:cNvPr id="108" name="Rechthoek 107">
                      <a:extLst>
                        <a:ext uri="{FF2B5EF4-FFF2-40B4-BE49-F238E27FC236}">
                          <a16:creationId xmlns:a16="http://schemas.microsoft.com/office/drawing/2014/main" id="{E153C7B8-4424-4D67-A178-AB4E209903FB}"/>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09" name="Rechthoek 108">
                      <a:extLst>
                        <a:ext uri="{FF2B5EF4-FFF2-40B4-BE49-F238E27FC236}">
                          <a16:creationId xmlns:a16="http://schemas.microsoft.com/office/drawing/2014/main" id="{8EE70B01-41A0-40CE-884C-2E79C7E5323E}"/>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10" name="Ovaal 109">
                      <a:extLst>
                        <a:ext uri="{FF2B5EF4-FFF2-40B4-BE49-F238E27FC236}">
                          <a16:creationId xmlns:a16="http://schemas.microsoft.com/office/drawing/2014/main" id="{EC0D1056-4AA0-4A00-A67B-9A729FAEB481}"/>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106" name="Afbeelding 105">
                    <a:extLst>
                      <a:ext uri="{FF2B5EF4-FFF2-40B4-BE49-F238E27FC236}">
                        <a16:creationId xmlns:a16="http://schemas.microsoft.com/office/drawing/2014/main" id="{1372E2DE-D8BC-4AF7-B7BD-EC0DCB692012}"/>
                      </a:ext>
                    </a:extLst>
                  </p:cNvPr>
                  <p:cNvPicPr>
                    <a:picLocks noChangeAspect="1"/>
                  </p:cNvPicPr>
                  <p:nvPr userDrawn="1"/>
                </p:nvPicPr>
                <p:blipFill>
                  <a:blip r:embed="rId2" cstate="screen">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2"/>
                    <a:ext cx="173367" cy="140220"/>
                  </a:xfrm>
                  <a:prstGeom prst="rect">
                    <a:avLst/>
                  </a:prstGeom>
                </p:spPr>
              </p:pic>
              <p:pic>
                <p:nvPicPr>
                  <p:cNvPr id="107" name="Afbeelding 106">
                    <a:extLst>
                      <a:ext uri="{FF2B5EF4-FFF2-40B4-BE49-F238E27FC236}">
                        <a16:creationId xmlns:a16="http://schemas.microsoft.com/office/drawing/2014/main" id="{1B7C41D8-DC25-4924-8CC3-FAD6AD595E83}"/>
                      </a:ext>
                    </a:extLst>
                  </p:cNvPr>
                  <p:cNvPicPr>
                    <a:picLocks noChangeAspect="1"/>
                  </p:cNvPicPr>
                  <p:nvPr userDrawn="1"/>
                </p:nvPicPr>
                <p:blipFill>
                  <a:blip r:embed="rId4" cstate="screen">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53788"/>
                    <a:ext cx="173367" cy="111424"/>
                  </a:xfrm>
                  <a:prstGeom prst="rect">
                    <a:avLst/>
                  </a:prstGeom>
                </p:spPr>
              </p:pic>
            </p:grpSp>
            <p:grpSp>
              <p:nvGrpSpPr>
                <p:cNvPr id="99" name="Groep 98">
                  <a:extLst>
                    <a:ext uri="{FF2B5EF4-FFF2-40B4-BE49-F238E27FC236}">
                      <a16:creationId xmlns:a16="http://schemas.microsoft.com/office/drawing/2014/main" id="{95983BCA-3ACA-400F-BB52-F42D3191C05B}"/>
                    </a:ext>
                  </a:extLst>
                </p:cNvPr>
                <p:cNvGrpSpPr/>
                <p:nvPr userDrawn="1"/>
              </p:nvGrpSpPr>
              <p:grpSpPr>
                <a:xfrm>
                  <a:off x="13103513" y="3705268"/>
                  <a:ext cx="145820" cy="146462"/>
                  <a:chOff x="13096169" y="3602278"/>
                  <a:chExt cx="145820" cy="146462"/>
                </a:xfrm>
              </p:grpSpPr>
              <p:sp>
                <p:nvSpPr>
                  <p:cNvPr id="103" name="Rechthoek 102">
                    <a:extLst>
                      <a:ext uri="{FF2B5EF4-FFF2-40B4-BE49-F238E27FC236}">
                        <a16:creationId xmlns:a16="http://schemas.microsoft.com/office/drawing/2014/main" id="{7BD28A47-6186-4470-8902-A68ABD09275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4" name="Rechthoek 103">
                    <a:extLst>
                      <a:ext uri="{FF2B5EF4-FFF2-40B4-BE49-F238E27FC236}">
                        <a16:creationId xmlns:a16="http://schemas.microsoft.com/office/drawing/2014/main" id="{D093C65D-1294-464B-85C2-6A8ACD575D21}"/>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00" name="Groep 99">
                  <a:extLst>
                    <a:ext uri="{FF2B5EF4-FFF2-40B4-BE49-F238E27FC236}">
                      <a16:creationId xmlns:a16="http://schemas.microsoft.com/office/drawing/2014/main" id="{A273981A-3FE3-494E-941F-41D3F32AAFCB}"/>
                    </a:ext>
                  </a:extLst>
                </p:cNvPr>
                <p:cNvGrpSpPr/>
                <p:nvPr userDrawn="1"/>
              </p:nvGrpSpPr>
              <p:grpSpPr>
                <a:xfrm rot="10800000">
                  <a:off x="13061402" y="3665637"/>
                  <a:ext cx="145820" cy="146462"/>
                  <a:chOff x="13096169" y="3602278"/>
                  <a:chExt cx="145820" cy="146462"/>
                </a:xfrm>
              </p:grpSpPr>
              <p:sp>
                <p:nvSpPr>
                  <p:cNvPr id="101" name="Rechthoek 100">
                    <a:extLst>
                      <a:ext uri="{FF2B5EF4-FFF2-40B4-BE49-F238E27FC236}">
                        <a16:creationId xmlns:a16="http://schemas.microsoft.com/office/drawing/2014/main" id="{8CE87A2D-17BD-482F-933A-01B0EDFDD9E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2" name="Rechthoek 101">
                    <a:extLst>
                      <a:ext uri="{FF2B5EF4-FFF2-40B4-BE49-F238E27FC236}">
                        <a16:creationId xmlns:a16="http://schemas.microsoft.com/office/drawing/2014/main" id="{3BB95276-A397-4F39-A884-60C8669C9A00}"/>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96" name="Rechthoek 95">
                <a:extLst>
                  <a:ext uri="{FF2B5EF4-FFF2-40B4-BE49-F238E27FC236}">
                    <a16:creationId xmlns:a16="http://schemas.microsoft.com/office/drawing/2014/main" id="{E7E8FD9A-07A1-47B0-93AE-A7B7C985A1DA}"/>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97" name="Gelijkbenige driehoek 96">
                <a:extLst>
                  <a:ext uri="{FF2B5EF4-FFF2-40B4-BE49-F238E27FC236}">
                    <a16:creationId xmlns:a16="http://schemas.microsoft.com/office/drawing/2014/main" id="{F1CD4900-20B4-4E35-BB83-2C22F9B8BDF7}"/>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77" name="Groep 76">
              <a:extLst>
                <a:ext uri="{FF2B5EF4-FFF2-40B4-BE49-F238E27FC236}">
                  <a16:creationId xmlns:a16="http://schemas.microsoft.com/office/drawing/2014/main" id="{0B44ACC1-5F14-476A-935C-C8F8F3560512}"/>
                </a:ext>
              </a:extLst>
            </p:cNvPr>
            <p:cNvGrpSpPr/>
            <p:nvPr userDrawn="1"/>
          </p:nvGrpSpPr>
          <p:grpSpPr>
            <a:xfrm>
              <a:off x="-3314821" y="2981448"/>
              <a:ext cx="1558053" cy="563933"/>
              <a:chOff x="-3314821" y="2981448"/>
              <a:chExt cx="1558053" cy="563933"/>
            </a:xfrm>
          </p:grpSpPr>
          <p:sp>
            <p:nvSpPr>
              <p:cNvPr id="81" name="Rechthoek 80">
                <a:extLst>
                  <a:ext uri="{FF2B5EF4-FFF2-40B4-BE49-F238E27FC236}">
                    <a16:creationId xmlns:a16="http://schemas.microsoft.com/office/drawing/2014/main" id="{6B7DC2E6-2931-4B5A-9234-6A2D9B36923F}"/>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82" name="Rechthoek 81">
                <a:extLst>
                  <a:ext uri="{FF2B5EF4-FFF2-40B4-BE49-F238E27FC236}">
                    <a16:creationId xmlns:a16="http://schemas.microsoft.com/office/drawing/2014/main" id="{4DF5CA56-0A75-40A1-89E5-D0D24B98D077}"/>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83" name="Tekstvak 82">
                <a:extLst>
                  <a:ext uri="{FF2B5EF4-FFF2-40B4-BE49-F238E27FC236}">
                    <a16:creationId xmlns:a16="http://schemas.microsoft.com/office/drawing/2014/main" id="{6472B392-AC4B-47C4-A5CE-4925FBCE1B08}"/>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Send to front</a:t>
                </a:r>
              </a:p>
            </p:txBody>
          </p:sp>
          <p:sp>
            <p:nvSpPr>
              <p:cNvPr id="84" name="Tekstvak 83">
                <a:extLst>
                  <a:ext uri="{FF2B5EF4-FFF2-40B4-BE49-F238E27FC236}">
                    <a16:creationId xmlns:a16="http://schemas.microsoft.com/office/drawing/2014/main" id="{CAA97161-6D80-4993-BEBA-B46CFC02ACFD}"/>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Send to back</a:t>
                </a:r>
              </a:p>
            </p:txBody>
          </p:sp>
          <p:sp>
            <p:nvSpPr>
              <p:cNvPr id="85" name="Vrije vorm: vorm 84">
                <a:extLst>
                  <a:ext uri="{FF2B5EF4-FFF2-40B4-BE49-F238E27FC236}">
                    <a16:creationId xmlns:a16="http://schemas.microsoft.com/office/drawing/2014/main" id="{8C1BC23A-9471-404D-9F05-4ECF38ED6FB4}"/>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86" name="Gelijkbenige driehoek 85">
                <a:extLst>
                  <a:ext uri="{FF2B5EF4-FFF2-40B4-BE49-F238E27FC236}">
                    <a16:creationId xmlns:a16="http://schemas.microsoft.com/office/drawing/2014/main" id="{E2B8C6C4-2938-41C9-9B6B-EBD2D73BF77C}"/>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87" name="Groep 86">
                <a:extLst>
                  <a:ext uri="{FF2B5EF4-FFF2-40B4-BE49-F238E27FC236}">
                    <a16:creationId xmlns:a16="http://schemas.microsoft.com/office/drawing/2014/main" id="{3539DBD1-3661-4B8F-AFC6-43FC7D97C50E}"/>
                  </a:ext>
                </a:extLst>
              </p:cNvPr>
              <p:cNvGrpSpPr/>
              <p:nvPr userDrawn="1"/>
            </p:nvGrpSpPr>
            <p:grpSpPr>
              <a:xfrm>
                <a:off x="-3257052" y="3032066"/>
                <a:ext cx="182309" cy="163794"/>
                <a:chOff x="12832541" y="3162395"/>
                <a:chExt cx="219532" cy="197236"/>
              </a:xfrm>
            </p:grpSpPr>
            <p:sp>
              <p:nvSpPr>
                <p:cNvPr id="92" name="Rechthoek 91">
                  <a:extLst>
                    <a:ext uri="{FF2B5EF4-FFF2-40B4-BE49-F238E27FC236}">
                      <a16:creationId xmlns:a16="http://schemas.microsoft.com/office/drawing/2014/main" id="{01251967-E8CB-49E2-AA6B-F569707EA7E2}"/>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93" name="Rechthoek 92">
                  <a:extLst>
                    <a:ext uri="{FF2B5EF4-FFF2-40B4-BE49-F238E27FC236}">
                      <a16:creationId xmlns:a16="http://schemas.microsoft.com/office/drawing/2014/main" id="{3AE632FF-4EE3-4C64-97CE-C3BFF17624CE}"/>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94" name="Rechthoek 93">
                  <a:extLst>
                    <a:ext uri="{FF2B5EF4-FFF2-40B4-BE49-F238E27FC236}">
                      <a16:creationId xmlns:a16="http://schemas.microsoft.com/office/drawing/2014/main" id="{E67ECBDC-3130-4A89-BB41-1EDF00669DA3}"/>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grpSp>
            <p:nvGrpSpPr>
              <p:cNvPr id="88" name="Groep 87">
                <a:extLst>
                  <a:ext uri="{FF2B5EF4-FFF2-40B4-BE49-F238E27FC236}">
                    <a16:creationId xmlns:a16="http://schemas.microsoft.com/office/drawing/2014/main" id="{A4A10A44-09F5-4EC5-9841-FA31BC17D547}"/>
                  </a:ext>
                </a:extLst>
              </p:cNvPr>
              <p:cNvGrpSpPr/>
              <p:nvPr userDrawn="1"/>
            </p:nvGrpSpPr>
            <p:grpSpPr>
              <a:xfrm>
                <a:off x="-3257053" y="3276580"/>
                <a:ext cx="182309" cy="163794"/>
                <a:chOff x="12832541" y="3162395"/>
                <a:chExt cx="219532" cy="197236"/>
              </a:xfrm>
            </p:grpSpPr>
            <p:sp>
              <p:nvSpPr>
                <p:cNvPr id="89" name="Rechthoek 88">
                  <a:extLst>
                    <a:ext uri="{FF2B5EF4-FFF2-40B4-BE49-F238E27FC236}">
                      <a16:creationId xmlns:a16="http://schemas.microsoft.com/office/drawing/2014/main" id="{62B62475-C238-4D54-A6C7-80E612281ADD}"/>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90" name="Rechthoek 89">
                  <a:extLst>
                    <a:ext uri="{FF2B5EF4-FFF2-40B4-BE49-F238E27FC236}">
                      <a16:creationId xmlns:a16="http://schemas.microsoft.com/office/drawing/2014/main" id="{9A3A8C5C-A779-41FE-AA7F-4DFFAF4762BA}"/>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91" name="Rechthoek 90">
                  <a:extLst>
                    <a:ext uri="{FF2B5EF4-FFF2-40B4-BE49-F238E27FC236}">
                      <a16:creationId xmlns:a16="http://schemas.microsoft.com/office/drawing/2014/main" id="{40852E28-4D13-4C9C-9D78-AF61AA105F54}"/>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grpSp>
        <p:grpSp>
          <p:nvGrpSpPr>
            <p:cNvPr id="78" name="ICOON_info">
              <a:extLst>
                <a:ext uri="{FF2B5EF4-FFF2-40B4-BE49-F238E27FC236}">
                  <a16:creationId xmlns:a16="http://schemas.microsoft.com/office/drawing/2014/main" id="{2C2CC64B-D9CF-489B-BD55-C1E341252586}"/>
                </a:ext>
              </a:extLst>
            </p:cNvPr>
            <p:cNvGrpSpPr/>
            <p:nvPr userDrawn="1"/>
          </p:nvGrpSpPr>
          <p:grpSpPr>
            <a:xfrm>
              <a:off x="-376736" y="5307660"/>
              <a:ext cx="283685" cy="283685"/>
              <a:chOff x="-510741" y="5913713"/>
              <a:chExt cx="267555" cy="267555"/>
            </a:xfrm>
          </p:grpSpPr>
          <p:sp>
            <p:nvSpPr>
              <p:cNvPr id="79" name="Ovaal 78">
                <a:extLst>
                  <a:ext uri="{FF2B5EF4-FFF2-40B4-BE49-F238E27FC236}">
                    <a16:creationId xmlns:a16="http://schemas.microsoft.com/office/drawing/2014/main" id="{C56081F7-263D-4034-9F9C-203A5EA5575C}"/>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80" name="Graphic 163" descr="Informatie">
                <a:extLst>
                  <a:ext uri="{FF2B5EF4-FFF2-40B4-BE49-F238E27FC236}">
                    <a16:creationId xmlns:a16="http://schemas.microsoft.com/office/drawing/2014/main" id="{10B6FDAA-A244-4221-AF93-99686EBB8693}"/>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sp>
        <p:nvSpPr>
          <p:cNvPr id="120" name="Tijdelijke aanduiding voor tekst 3">
            <a:extLst>
              <a:ext uri="{FF2B5EF4-FFF2-40B4-BE49-F238E27FC236}">
                <a16:creationId xmlns:a16="http://schemas.microsoft.com/office/drawing/2014/main" id="{D18CF684-C0EF-4770-9501-0C7E90B2D839}"/>
              </a:ext>
            </a:extLst>
          </p:cNvPr>
          <p:cNvSpPr>
            <a:spLocks noGrp="1"/>
          </p:cNvSpPr>
          <p:nvPr>
            <p:ph type="body" sz="quarter" idx="16" hasCustomPrompt="1"/>
          </p:nvPr>
        </p:nvSpPr>
        <p:spPr>
          <a:xfrm>
            <a:off x="0" y="-1"/>
            <a:ext cx="12196800" cy="2981449"/>
          </a:xfrm>
          <a:gradFill>
            <a:gsLst>
              <a:gs pos="0">
                <a:schemeClr val="bg1"/>
              </a:gs>
              <a:gs pos="100000">
                <a:schemeClr val="bg1">
                  <a:alpha val="0"/>
                </a:schemeClr>
              </a:gs>
            </a:gsLst>
            <a:lin ang="5400000" scaled="1"/>
          </a:gradFill>
        </p:spPr>
        <p:txBody>
          <a:bodyPr/>
          <a:lstStyle>
            <a:lvl1pPr marL="0" indent="0" algn="ctr">
              <a:buNone/>
              <a:defRPr sz="800">
                <a:solidFill>
                  <a:schemeClr val="accent5"/>
                </a:solidFill>
              </a:defRPr>
            </a:lvl1pPr>
          </a:lstStyle>
          <a:p>
            <a:pPr lvl="0"/>
            <a:r>
              <a:rPr lang="en-GB" noProof="0" dirty="0"/>
              <a:t>Gradient</a:t>
            </a:r>
          </a:p>
        </p:txBody>
      </p:sp>
      <p:sp>
        <p:nvSpPr>
          <p:cNvPr id="6" name="Tijdelijke aanduiding voor tekst 4">
            <a:extLst>
              <a:ext uri="{FF2B5EF4-FFF2-40B4-BE49-F238E27FC236}">
                <a16:creationId xmlns:a16="http://schemas.microsoft.com/office/drawing/2014/main" id="{0BDCB114-DF23-9E5A-15D4-BD1B100533EB}"/>
              </a:ext>
            </a:extLst>
          </p:cNvPr>
          <p:cNvSpPr>
            <a:spLocks noGrp="1"/>
          </p:cNvSpPr>
          <p:nvPr>
            <p:ph type="body" sz="quarter" idx="14" hasCustomPrompt="1"/>
          </p:nvPr>
        </p:nvSpPr>
        <p:spPr>
          <a:xfrm>
            <a:off x="10800970" y="539560"/>
            <a:ext cx="852868" cy="424800"/>
          </a:xfrm>
          <a:prstGeom prst="rect">
            <a:avLst/>
          </a:prstGeom>
          <a:blipFill>
            <a:blip r:embed="rId6" cstate="screen">
              <a:extLst>
                <a:ext uri="{28A0092B-C50C-407E-A947-70E740481C1C}">
                  <a14:useLocalDpi xmlns:a14="http://schemas.microsoft.com/office/drawing/2010/main"/>
                </a:ext>
              </a:extLst>
            </a:blip>
            <a:stretch>
              <a:fillRect r="-86570"/>
            </a:stretch>
          </a:blipFill>
        </p:spPr>
        <p:txBody>
          <a:bodyPr/>
          <a:lstStyle>
            <a:lvl1pPr marL="0" indent="0">
              <a:buNone/>
              <a:defRPr/>
            </a:lvl1pPr>
          </a:lstStyle>
          <a:p>
            <a:pPr lvl="0"/>
            <a:r>
              <a:rPr lang="en-GB" noProof="0" dirty="0"/>
              <a:t> </a:t>
            </a:r>
          </a:p>
        </p:txBody>
      </p:sp>
    </p:spTree>
    <p:extLst>
      <p:ext uri="{BB962C8B-B14F-4D97-AF65-F5344CB8AC3E}">
        <p14:creationId xmlns:p14="http://schemas.microsoft.com/office/powerpoint/2010/main" val="396626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5000" fill="hold"/>
                                        <p:tgtEl>
                                          <p:spTgt spid="5"/>
                                        </p:tgtEl>
                                      </p:cBhvr>
                                      <p:by x="103000" y="103000"/>
                                    </p:animScale>
                                  </p:childTnLst>
                                </p:cTn>
                              </p:par>
                            </p:childTnLst>
                          </p:cTn>
                        </p:par>
                        <p:par>
                          <p:cTn id="7" fill="hold">
                            <p:stCondLst>
                              <p:cond delay="5000"/>
                            </p:stCondLst>
                            <p:childTnLst>
                              <p:par>
                                <p:cTn id="8" presetID="2" presetClass="entr" presetSubtype="1" decel="10000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ppt_x"/>
                                          </p:val>
                                        </p:tav>
                                        <p:tav tm="100000">
                                          <p:val>
                                            <p:strVal val="#ppt_x"/>
                                          </p:val>
                                        </p:tav>
                                      </p:tavLst>
                                    </p:anim>
                                    <p:anim calcmode="lin" valueType="num">
                                      <p:cBhvr additive="base">
                                        <p:cTn id="11"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tmplLst>
          <p:tmpl>
            <p:tnLst>
              <p:par>
                <p:cTn presetID="2" presetClass="entr" presetSubtype="1"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1000" fill="hold"/>
                        <p:tgtEl>
                          <p:spTgt spid="6"/>
                        </p:tgtEl>
                        <p:attrNameLst>
                          <p:attrName>ppt_x</p:attrName>
                        </p:attrNameLst>
                      </p:cBhvr>
                      <p:tavLst>
                        <p:tav tm="0">
                          <p:val>
                            <p:strVal val="#ppt_x"/>
                          </p:val>
                        </p:tav>
                        <p:tav tm="100000">
                          <p:val>
                            <p:strVal val="#ppt_x"/>
                          </p:val>
                        </p:tav>
                      </p:tavLst>
                    </p:anim>
                    <p:anim calcmode="lin" valueType="num">
                      <p:cBhvr additive="base">
                        <p:cTn dur="1000" fill="hold"/>
                        <p:tgtEl>
                          <p:spTgt spid="6"/>
                        </p:tgtEl>
                        <p:attrNameLst>
                          <p:attrName>ppt_y</p:attrName>
                        </p:attrNameLst>
                      </p:cBhvr>
                      <p:tavLst>
                        <p:tav tm="0">
                          <p:val>
                            <p:strVal val="0-#ppt_h/2"/>
                          </p:val>
                        </p:tav>
                        <p:tav tm="100000">
                          <p:val>
                            <p:strVal val="#ppt_y"/>
                          </p:val>
                        </p:tav>
                      </p:tavLst>
                    </p:anim>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16="http://schemas.microsoft.com/office/drawing/2014/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C6326FE-AA4B-49CD-B609-85E64469B0A9}"/>
              </a:ext>
            </a:extLst>
          </p:cNvPr>
          <p:cNvSpPr>
            <a:spLocks noGrp="1"/>
          </p:cNvSpPr>
          <p:nvPr>
            <p:ph type="title"/>
          </p:nvPr>
        </p:nvSpPr>
        <p:spPr>
          <a:xfrm>
            <a:off x="540000" y="540000"/>
            <a:ext cx="9180000" cy="387099"/>
          </a:xfrm>
          <a:prstGeom prst="rect">
            <a:avLst/>
          </a:prstGeom>
        </p:spPr>
        <p:txBody>
          <a:bodyPr vert="horz" lIns="0" tIns="0" rIns="0" bIns="450000" rtlCol="0" anchor="t">
            <a:noAutofit/>
          </a:bodyPr>
          <a:lstStyle/>
          <a:p>
            <a:r>
              <a:rPr lang="en-GB" dirty="0"/>
              <a:t>Heading</a:t>
            </a:r>
          </a:p>
        </p:txBody>
      </p:sp>
      <p:sp>
        <p:nvSpPr>
          <p:cNvPr id="3" name="Tijdelijke aanduiding voor tekst 2">
            <a:extLst>
              <a:ext uri="{FF2B5EF4-FFF2-40B4-BE49-F238E27FC236}">
                <a16:creationId xmlns:a16="http://schemas.microsoft.com/office/drawing/2014/main" id="{D9E0CB51-70A5-4105-B308-9B415C292A4F}"/>
              </a:ext>
            </a:extLst>
          </p:cNvPr>
          <p:cNvSpPr>
            <a:spLocks noGrp="1"/>
          </p:cNvSpPr>
          <p:nvPr>
            <p:ph type="body" idx="1"/>
          </p:nvPr>
        </p:nvSpPr>
        <p:spPr>
          <a:xfrm>
            <a:off x="540000" y="1467100"/>
            <a:ext cx="11112000" cy="4600199"/>
          </a:xfrm>
          <a:prstGeom prst="rect">
            <a:avLst/>
          </a:prstGeom>
        </p:spPr>
        <p:txBody>
          <a:bodyPr vert="horz" lIns="0" tIns="0" rIns="0" bIns="0" rtlCol="0">
            <a:noAutofit/>
          </a:bodyPr>
          <a:lstStyle/>
          <a:p>
            <a:pPr lvl="0"/>
            <a:r>
              <a:rPr lang="en-GB" dirty="0"/>
              <a:t>Bullet</a:t>
            </a:r>
          </a:p>
          <a:p>
            <a:pPr lvl="1"/>
            <a:r>
              <a:rPr lang="en-GB" dirty="0"/>
              <a:t>Sub-bullet</a:t>
            </a:r>
          </a:p>
          <a:p>
            <a:pPr lvl="2"/>
            <a:r>
              <a:rPr lang="en-GB" noProof="0" dirty="0"/>
              <a:t>Plain text</a:t>
            </a:r>
          </a:p>
          <a:p>
            <a:pPr lvl="3"/>
            <a:r>
              <a:rPr lang="en-GB" noProof="0" dirty="0"/>
              <a:t>Header</a:t>
            </a:r>
          </a:p>
          <a:p>
            <a:pPr lvl="4"/>
            <a:r>
              <a:rPr lang="en-GB" noProof="0" dirty="0"/>
              <a:t>Numbering</a:t>
            </a:r>
          </a:p>
          <a:p>
            <a:pPr lvl="5"/>
            <a:r>
              <a:rPr lang="en-GB" noProof="0" dirty="0"/>
              <a:t>Bullet</a:t>
            </a:r>
          </a:p>
          <a:p>
            <a:pPr lvl="6"/>
            <a:r>
              <a:rPr lang="en-GB" noProof="0" dirty="0"/>
              <a:t>Sub-bullet</a:t>
            </a:r>
          </a:p>
          <a:p>
            <a:pPr lvl="7"/>
            <a:r>
              <a:rPr lang="en-GB" noProof="0" dirty="0"/>
              <a:t>Plain text</a:t>
            </a:r>
          </a:p>
          <a:p>
            <a:pPr lvl="8"/>
            <a:r>
              <a:rPr lang="en-GB" noProof="0" dirty="0"/>
              <a:t>Header</a:t>
            </a:r>
            <a:endParaRPr lang="en-GB" dirty="0"/>
          </a:p>
        </p:txBody>
      </p:sp>
      <p:sp>
        <p:nvSpPr>
          <p:cNvPr id="6" name="Tijdelijke aanduiding voor dianummer 5">
            <a:extLst>
              <a:ext uri="{FF2B5EF4-FFF2-40B4-BE49-F238E27FC236}">
                <a16:creationId xmlns:a16="http://schemas.microsoft.com/office/drawing/2014/main" id="{895D1A2C-8167-4F78-B157-60B4FE98AC13}"/>
              </a:ext>
            </a:extLst>
          </p:cNvPr>
          <p:cNvSpPr>
            <a:spLocks noGrp="1"/>
          </p:cNvSpPr>
          <p:nvPr>
            <p:ph type="sldNum" sz="quarter" idx="4"/>
          </p:nvPr>
        </p:nvSpPr>
        <p:spPr>
          <a:xfrm>
            <a:off x="540000" y="6361490"/>
            <a:ext cx="212470" cy="212470"/>
          </a:xfrm>
          <a:prstGeom prst="rect">
            <a:avLst/>
          </a:prstGeom>
        </p:spPr>
        <p:txBody>
          <a:bodyPr vert="horz" wrap="none" lIns="0" tIns="0" rIns="0" bIns="0" rtlCol="0" anchor="ctr">
            <a:noAutofit/>
          </a:bodyPr>
          <a:lstStyle>
            <a:lvl1pPr algn="l">
              <a:defRPr sz="900">
                <a:solidFill>
                  <a:schemeClr val="tx2"/>
                </a:solidFill>
                <a:latin typeface="+mn-lt"/>
                <a:ea typeface="Fedra Sans Std Light" panose="020B0303040000020004" pitchFamily="34" charset="0"/>
              </a:defRPr>
            </a:lvl1pPr>
          </a:lstStyle>
          <a:p>
            <a:fld id="{23D2BB9B-B463-4028-B950-91DDC3FACFD9}" type="slidenum">
              <a:rPr lang="en-GB" smtClean="0"/>
              <a:pPr/>
              <a:t>‹#›</a:t>
            </a:fld>
            <a:endParaRPr lang="en-GB" dirty="0"/>
          </a:p>
        </p:txBody>
      </p:sp>
      <p:grpSp>
        <p:nvGrpSpPr>
          <p:cNvPr id="13" name="GRID" hidden="1">
            <a:extLst>
              <a:ext uri="{FF2B5EF4-FFF2-40B4-BE49-F238E27FC236}">
                <a16:creationId xmlns:a16="http://schemas.microsoft.com/office/drawing/2014/main" id="{01DFBC4A-C7C9-49BE-BCE5-B8F9B20532A6}"/>
              </a:ext>
            </a:extLst>
          </p:cNvPr>
          <p:cNvGrpSpPr/>
          <p:nvPr userDrawn="1"/>
        </p:nvGrpSpPr>
        <p:grpSpPr>
          <a:xfrm>
            <a:off x="0" y="0"/>
            <a:ext cx="12192000" cy="6858000"/>
            <a:chOff x="0" y="0"/>
            <a:chExt cx="12192000" cy="6858000"/>
          </a:xfrm>
        </p:grpSpPr>
        <p:sp>
          <p:nvSpPr>
            <p:cNvPr id="7" name="Rechthoek 6">
              <a:extLst>
                <a:ext uri="{FF2B5EF4-FFF2-40B4-BE49-F238E27FC236}">
                  <a16:creationId xmlns:a16="http://schemas.microsoft.com/office/drawing/2014/main" id="{7D84098D-C7D1-469A-8BA4-7D231160E2B1}"/>
                </a:ext>
              </a:extLst>
            </p:cNvPr>
            <p:cNvSpPr/>
            <p:nvPr userDrawn="1"/>
          </p:nvSpPr>
          <p:spPr>
            <a:xfrm>
              <a:off x="0" y="0"/>
              <a:ext cx="540000" cy="6858000"/>
            </a:xfrm>
            <a:prstGeom prst="rect">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hthoek 7">
              <a:extLst>
                <a:ext uri="{FF2B5EF4-FFF2-40B4-BE49-F238E27FC236}">
                  <a16:creationId xmlns:a16="http://schemas.microsoft.com/office/drawing/2014/main" id="{4261C407-BA19-4563-A770-0A6623E27AE6}"/>
                </a:ext>
              </a:extLst>
            </p:cNvPr>
            <p:cNvSpPr/>
            <p:nvPr userDrawn="1"/>
          </p:nvSpPr>
          <p:spPr>
            <a:xfrm>
              <a:off x="11652000" y="0"/>
              <a:ext cx="540000" cy="6858000"/>
            </a:xfrm>
            <a:prstGeom prst="rect">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hthoek 8">
              <a:extLst>
                <a:ext uri="{FF2B5EF4-FFF2-40B4-BE49-F238E27FC236}">
                  <a16:creationId xmlns:a16="http://schemas.microsoft.com/office/drawing/2014/main" id="{7343EF21-8840-4643-9720-A659171410EF}"/>
                </a:ext>
              </a:extLst>
            </p:cNvPr>
            <p:cNvSpPr/>
            <p:nvPr userDrawn="1"/>
          </p:nvSpPr>
          <p:spPr>
            <a:xfrm rot="5400000">
              <a:off x="5826000" y="-5826000"/>
              <a:ext cx="540000" cy="12192000"/>
            </a:xfrm>
            <a:prstGeom prst="rect">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hthoek 9">
              <a:extLst>
                <a:ext uri="{FF2B5EF4-FFF2-40B4-BE49-F238E27FC236}">
                  <a16:creationId xmlns:a16="http://schemas.microsoft.com/office/drawing/2014/main" id="{00BD2B86-8176-431A-B5BD-109C9E4976B7}"/>
                </a:ext>
              </a:extLst>
            </p:cNvPr>
            <p:cNvSpPr/>
            <p:nvPr userDrawn="1"/>
          </p:nvSpPr>
          <p:spPr>
            <a:xfrm rot="5400000">
              <a:off x="5961000" y="626999"/>
              <a:ext cx="270000" cy="12192000"/>
            </a:xfrm>
            <a:prstGeom prst="rect">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hthoek 19">
              <a:extLst>
                <a:ext uri="{FF2B5EF4-FFF2-40B4-BE49-F238E27FC236}">
                  <a16:creationId xmlns:a16="http://schemas.microsoft.com/office/drawing/2014/main" id="{3EF62ECE-3E46-4194-B437-E4C45F753670}"/>
                </a:ext>
              </a:extLst>
            </p:cNvPr>
            <p:cNvSpPr/>
            <p:nvPr userDrawn="1"/>
          </p:nvSpPr>
          <p:spPr>
            <a:xfrm rot="5400000">
              <a:off x="5826000" y="-4898900"/>
              <a:ext cx="540000" cy="12192000"/>
            </a:xfrm>
            <a:prstGeom prst="rect">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hthoek 26">
              <a:extLst>
                <a:ext uri="{FF2B5EF4-FFF2-40B4-BE49-F238E27FC236}">
                  <a16:creationId xmlns:a16="http://schemas.microsoft.com/office/drawing/2014/main" id="{32B6273A-E5BD-4CAD-A21A-5006F68EF578}"/>
                </a:ext>
              </a:extLst>
            </p:cNvPr>
            <p:cNvSpPr/>
            <p:nvPr userDrawn="1"/>
          </p:nvSpPr>
          <p:spPr>
            <a:xfrm rot="5400000">
              <a:off x="5961000" y="106299"/>
              <a:ext cx="270000" cy="12192000"/>
            </a:xfrm>
            <a:prstGeom prst="rect">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1" name="Tekstvak 10">
            <a:extLst>
              <a:ext uri="{FF2B5EF4-FFF2-40B4-BE49-F238E27FC236}">
                <a16:creationId xmlns:a16="http://schemas.microsoft.com/office/drawing/2014/main" id="{BD28238A-BC85-45E6-B60B-0D5729A3D2AA}"/>
              </a:ext>
            </a:extLst>
          </p:cNvPr>
          <p:cNvSpPr txBox="1"/>
          <p:nvPr userDrawn="1"/>
        </p:nvSpPr>
        <p:spPr>
          <a:xfrm>
            <a:off x="8658225" y="-499657"/>
            <a:ext cx="3533775" cy="169277"/>
          </a:xfrm>
          <a:prstGeom prst="rect">
            <a:avLst/>
          </a:prstGeom>
          <a:noFill/>
        </p:spPr>
        <p:txBody>
          <a:bodyPr wrap="square" lIns="0" tIns="0" rIns="0" bIns="0" rtlCol="0">
            <a:spAutoFit/>
          </a:bodyPr>
          <a:lstStyle/>
          <a:p>
            <a:pPr algn="r"/>
            <a:r>
              <a:rPr lang="en-GB" sz="1100" dirty="0">
                <a:solidFill>
                  <a:schemeClr val="accent1"/>
                </a:solidFill>
                <a:latin typeface="Fedra Sans Std Book" panose="020B0403040000020004" pitchFamily="34" charset="0"/>
                <a:ea typeface="Fedra Sans Std Book" panose="020B0403040000020004" pitchFamily="34" charset="0"/>
              </a:rPr>
              <a:t>AKD template-set</a:t>
            </a:r>
          </a:p>
        </p:txBody>
      </p:sp>
      <p:grpSp>
        <p:nvGrpSpPr>
          <p:cNvPr id="35" name="Groep 34">
            <a:extLst>
              <a:ext uri="{FF2B5EF4-FFF2-40B4-BE49-F238E27FC236}">
                <a16:creationId xmlns:a16="http://schemas.microsoft.com/office/drawing/2014/main" id="{12FD85D9-B170-4240-B3BE-E9B7D8BA606F}"/>
              </a:ext>
            </a:extLst>
          </p:cNvPr>
          <p:cNvGrpSpPr/>
          <p:nvPr userDrawn="1"/>
        </p:nvGrpSpPr>
        <p:grpSpPr>
          <a:xfrm rot="16200000">
            <a:off x="11839021" y="503694"/>
            <a:ext cx="1266459" cy="270001"/>
            <a:chOff x="12429641" y="6555641"/>
            <a:chExt cx="1418236" cy="302359"/>
          </a:xfrm>
        </p:grpSpPr>
        <p:sp>
          <p:nvSpPr>
            <p:cNvPr id="36" name="Rechthoek 35">
              <a:extLst>
                <a:ext uri="{FF2B5EF4-FFF2-40B4-BE49-F238E27FC236}">
                  <a16:creationId xmlns:a16="http://schemas.microsoft.com/office/drawing/2014/main" id="{A80E5549-DB05-4CF8-96B1-62B85BE9216E}"/>
                </a:ext>
              </a:extLst>
            </p:cNvPr>
            <p:cNvSpPr/>
            <p:nvPr userDrawn="1"/>
          </p:nvSpPr>
          <p:spPr>
            <a:xfrm>
              <a:off x="12429641" y="6555641"/>
              <a:ext cx="302359" cy="30235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hthoek 36">
              <a:extLst>
                <a:ext uri="{FF2B5EF4-FFF2-40B4-BE49-F238E27FC236}">
                  <a16:creationId xmlns:a16="http://schemas.microsoft.com/office/drawing/2014/main" id="{E97BA9B7-8948-4E45-A8CE-33F62054EE2A}"/>
                </a:ext>
              </a:extLst>
            </p:cNvPr>
            <p:cNvSpPr/>
            <p:nvPr userDrawn="1"/>
          </p:nvSpPr>
          <p:spPr>
            <a:xfrm>
              <a:off x="12801600" y="6555641"/>
              <a:ext cx="302359" cy="302359"/>
            </a:xfrm>
            <a:prstGeom prst="rect">
              <a:avLst/>
            </a:prstGeom>
            <a:solidFill>
              <a:srgbClr val="FFF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hthoek 37">
              <a:extLst>
                <a:ext uri="{FF2B5EF4-FFF2-40B4-BE49-F238E27FC236}">
                  <a16:creationId xmlns:a16="http://schemas.microsoft.com/office/drawing/2014/main" id="{3800869A-2C8A-46BA-8202-BBE063492657}"/>
                </a:ext>
              </a:extLst>
            </p:cNvPr>
            <p:cNvSpPr/>
            <p:nvPr userDrawn="1"/>
          </p:nvSpPr>
          <p:spPr>
            <a:xfrm>
              <a:off x="13173559" y="6555641"/>
              <a:ext cx="302359" cy="3023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hthoek 38">
              <a:extLst>
                <a:ext uri="{FF2B5EF4-FFF2-40B4-BE49-F238E27FC236}">
                  <a16:creationId xmlns:a16="http://schemas.microsoft.com/office/drawing/2014/main" id="{9BB3C322-8397-43A8-B539-133AF2A6B2CB}"/>
                </a:ext>
              </a:extLst>
            </p:cNvPr>
            <p:cNvSpPr/>
            <p:nvPr userDrawn="1"/>
          </p:nvSpPr>
          <p:spPr>
            <a:xfrm>
              <a:off x="13545518" y="6555641"/>
              <a:ext cx="302359" cy="3023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0" name="Groep 39">
            <a:extLst>
              <a:ext uri="{FF2B5EF4-FFF2-40B4-BE49-F238E27FC236}">
                <a16:creationId xmlns:a16="http://schemas.microsoft.com/office/drawing/2014/main" id="{D1A56FB0-783C-4694-9D0D-2E5701266BF6}"/>
              </a:ext>
            </a:extLst>
          </p:cNvPr>
          <p:cNvGrpSpPr/>
          <p:nvPr userDrawn="1"/>
        </p:nvGrpSpPr>
        <p:grpSpPr>
          <a:xfrm rot="16200000">
            <a:off x="12005098" y="1840958"/>
            <a:ext cx="934306" cy="270001"/>
            <a:chOff x="12801600" y="6555641"/>
            <a:chExt cx="1046277" cy="302359"/>
          </a:xfrm>
        </p:grpSpPr>
        <p:sp>
          <p:nvSpPr>
            <p:cNvPr id="42" name="Rechthoek 41">
              <a:extLst>
                <a:ext uri="{FF2B5EF4-FFF2-40B4-BE49-F238E27FC236}">
                  <a16:creationId xmlns:a16="http://schemas.microsoft.com/office/drawing/2014/main" id="{AC31DF0A-20A3-43F3-AF68-597F3AE515F2}"/>
                </a:ext>
              </a:extLst>
            </p:cNvPr>
            <p:cNvSpPr/>
            <p:nvPr userDrawn="1"/>
          </p:nvSpPr>
          <p:spPr>
            <a:xfrm>
              <a:off x="12801600" y="6555641"/>
              <a:ext cx="302359" cy="302359"/>
            </a:xfrm>
            <a:prstGeom prst="rect">
              <a:avLst/>
            </a:prstGeom>
            <a:solidFill>
              <a:srgbClr val="F9F9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hthoek 42">
              <a:extLst>
                <a:ext uri="{FF2B5EF4-FFF2-40B4-BE49-F238E27FC236}">
                  <a16:creationId xmlns:a16="http://schemas.microsoft.com/office/drawing/2014/main" id="{2E0497B5-74E5-4B82-A038-CCB5D2DC6645}"/>
                </a:ext>
              </a:extLst>
            </p:cNvPr>
            <p:cNvSpPr/>
            <p:nvPr userDrawn="1"/>
          </p:nvSpPr>
          <p:spPr>
            <a:xfrm>
              <a:off x="13173559" y="6555641"/>
              <a:ext cx="302359" cy="3023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hthoek 43">
              <a:extLst>
                <a:ext uri="{FF2B5EF4-FFF2-40B4-BE49-F238E27FC236}">
                  <a16:creationId xmlns:a16="http://schemas.microsoft.com/office/drawing/2014/main" id="{B583E7CA-0D73-4224-8E77-56EDE9A572CE}"/>
                </a:ext>
              </a:extLst>
            </p:cNvPr>
            <p:cNvSpPr/>
            <p:nvPr userDrawn="1"/>
          </p:nvSpPr>
          <p:spPr>
            <a:xfrm>
              <a:off x="13545518" y="6555641"/>
              <a:ext cx="302359" cy="302359"/>
            </a:xfrm>
            <a:prstGeom prst="rect">
              <a:avLst/>
            </a:prstGeom>
            <a:solidFill>
              <a:srgbClr val="0D1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5" name="Groep 44">
            <a:extLst>
              <a:ext uri="{FF2B5EF4-FFF2-40B4-BE49-F238E27FC236}">
                <a16:creationId xmlns:a16="http://schemas.microsoft.com/office/drawing/2014/main" id="{16B0D5DA-E62F-4622-9FDF-3EB261D3C045}"/>
              </a:ext>
            </a:extLst>
          </p:cNvPr>
          <p:cNvGrpSpPr/>
          <p:nvPr userDrawn="1"/>
        </p:nvGrpSpPr>
        <p:grpSpPr>
          <a:xfrm rot="16200000">
            <a:off x="12171174" y="2846063"/>
            <a:ext cx="602154" cy="270001"/>
            <a:chOff x="13173559" y="6555641"/>
            <a:chExt cx="674318" cy="302359"/>
          </a:xfrm>
        </p:grpSpPr>
        <p:sp>
          <p:nvSpPr>
            <p:cNvPr id="48" name="Rechthoek 47">
              <a:extLst>
                <a:ext uri="{FF2B5EF4-FFF2-40B4-BE49-F238E27FC236}">
                  <a16:creationId xmlns:a16="http://schemas.microsoft.com/office/drawing/2014/main" id="{22C17A26-64F5-45F0-AF87-06D8127845BA}"/>
                </a:ext>
              </a:extLst>
            </p:cNvPr>
            <p:cNvSpPr/>
            <p:nvPr userDrawn="1"/>
          </p:nvSpPr>
          <p:spPr>
            <a:xfrm>
              <a:off x="13173559" y="6555641"/>
              <a:ext cx="302359" cy="30235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Rechthoek 48">
              <a:extLst>
                <a:ext uri="{FF2B5EF4-FFF2-40B4-BE49-F238E27FC236}">
                  <a16:creationId xmlns:a16="http://schemas.microsoft.com/office/drawing/2014/main" id="{6C8FFE3C-572B-4B1C-A6F6-68FC0CB37964}"/>
                </a:ext>
              </a:extLst>
            </p:cNvPr>
            <p:cNvSpPr/>
            <p:nvPr userDrawn="1"/>
          </p:nvSpPr>
          <p:spPr>
            <a:xfrm>
              <a:off x="13545518" y="6555641"/>
              <a:ext cx="302359" cy="3023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 name="Vrije vorm: vorm 13">
            <a:extLst>
              <a:ext uri="{FF2B5EF4-FFF2-40B4-BE49-F238E27FC236}">
                <a16:creationId xmlns:a16="http://schemas.microsoft.com/office/drawing/2014/main" id="{B3CC948D-3044-4913-8F37-6CB1B59BE8C1}"/>
              </a:ext>
            </a:extLst>
          </p:cNvPr>
          <p:cNvSpPr/>
          <p:nvPr/>
        </p:nvSpPr>
        <p:spPr>
          <a:xfrm>
            <a:off x="10802381" y="538604"/>
            <a:ext cx="851513" cy="395671"/>
          </a:xfrm>
          <a:custGeom>
            <a:avLst/>
            <a:gdLst>
              <a:gd name="connsiteX0" fmla="*/ 2088456 w 2267526"/>
              <a:gd name="connsiteY0" fmla="*/ 0 h 1053649"/>
              <a:gd name="connsiteX1" fmla="*/ 2088456 w 2267526"/>
              <a:gd name="connsiteY1" fmla="*/ 274434 h 1053649"/>
              <a:gd name="connsiteX2" fmla="*/ 1968192 w 2267526"/>
              <a:gd name="connsiteY2" fmla="*/ 260660 h 1053649"/>
              <a:gd name="connsiteX3" fmla="*/ 1584620 w 2267526"/>
              <a:gd name="connsiteY3" fmla="*/ 649530 h 1053649"/>
              <a:gd name="connsiteX4" fmla="*/ 1601044 w 2267526"/>
              <a:gd name="connsiteY4" fmla="*/ 801051 h 1053649"/>
              <a:gd name="connsiteX5" fmla="*/ 1559190 w 2267526"/>
              <a:gd name="connsiteY5" fmla="*/ 840786 h 1053649"/>
              <a:gd name="connsiteX6" fmla="*/ 1411377 w 2267526"/>
              <a:gd name="connsiteY6" fmla="*/ 842375 h 1053649"/>
              <a:gd name="connsiteX7" fmla="*/ 1347801 w 2267526"/>
              <a:gd name="connsiteY7" fmla="*/ 771383 h 1053649"/>
              <a:gd name="connsiteX8" fmla="*/ 1347801 w 2267526"/>
              <a:gd name="connsiteY8" fmla="*/ 771383 h 1053649"/>
              <a:gd name="connsiteX9" fmla="*/ 1227008 w 2267526"/>
              <a:gd name="connsiteY9" fmla="*/ 628868 h 1053649"/>
              <a:gd name="connsiteX10" fmla="*/ 1517866 w 2267526"/>
              <a:gd name="connsiteY10" fmla="*/ 283441 h 1053649"/>
              <a:gd name="connsiteX11" fmla="*/ 1319722 w 2267526"/>
              <a:gd name="connsiteY11" fmla="*/ 283441 h 1053649"/>
              <a:gd name="connsiteX12" fmla="*/ 1059062 w 2267526"/>
              <a:gd name="connsiteY12" fmla="*/ 605557 h 1053649"/>
              <a:gd name="connsiteX13" fmla="*/ 1059062 w 2267526"/>
              <a:gd name="connsiteY13" fmla="*/ 0 h 1053649"/>
              <a:gd name="connsiteX14" fmla="*/ 878932 w 2267526"/>
              <a:gd name="connsiteY14" fmla="*/ 0 h 1053649"/>
              <a:gd name="connsiteX15" fmla="*/ 878932 w 2267526"/>
              <a:gd name="connsiteY15" fmla="*/ 898534 h 1053649"/>
              <a:gd name="connsiteX16" fmla="*/ 697741 w 2267526"/>
              <a:gd name="connsiteY16" fmla="*/ 898534 h 1053649"/>
              <a:gd name="connsiteX17" fmla="*/ 629398 w 2267526"/>
              <a:gd name="connsiteY17" fmla="*/ 850852 h 1053649"/>
              <a:gd name="connsiteX18" fmla="*/ 629398 w 2267526"/>
              <a:gd name="connsiteY18" fmla="*/ 482114 h 1053649"/>
              <a:gd name="connsiteX19" fmla="*/ 329003 w 2267526"/>
              <a:gd name="connsiteY19" fmla="*/ 266487 h 1053649"/>
              <a:gd name="connsiteX20" fmla="*/ 54569 w 2267526"/>
              <a:gd name="connsiteY20" fmla="*/ 319467 h 1053649"/>
              <a:gd name="connsiteX21" fmla="*/ 90065 w 2267526"/>
              <a:gd name="connsiteY21" fmla="*/ 453505 h 1053649"/>
              <a:gd name="connsiteX22" fmla="*/ 297745 w 2267526"/>
              <a:gd name="connsiteY22" fmla="*/ 419598 h 1053649"/>
              <a:gd name="connsiteX23" fmla="*/ 454565 w 2267526"/>
              <a:gd name="connsiteY23" fmla="*/ 521849 h 1053649"/>
              <a:gd name="connsiteX24" fmla="*/ 454565 w 2267526"/>
              <a:gd name="connsiteY24" fmla="*/ 601318 h 1053649"/>
              <a:gd name="connsiteX25" fmla="*/ 305692 w 2267526"/>
              <a:gd name="connsiteY25" fmla="*/ 602378 h 1053649"/>
              <a:gd name="connsiteX26" fmla="*/ 0 w 2267526"/>
              <a:gd name="connsiteY26" fmla="*/ 823303 h 1053649"/>
              <a:gd name="connsiteX27" fmla="*/ 237349 w 2267526"/>
              <a:gd name="connsiteY27" fmla="*/ 1040519 h 1053649"/>
              <a:gd name="connsiteX28" fmla="*/ 467810 w 2267526"/>
              <a:gd name="connsiteY28" fmla="*/ 952043 h 1053649"/>
              <a:gd name="connsiteX29" fmla="*/ 682907 w 2267526"/>
              <a:gd name="connsiteY29" fmla="*/ 1036810 h 1053649"/>
              <a:gd name="connsiteX30" fmla="*/ 884759 w 2267526"/>
              <a:gd name="connsiteY30" fmla="*/ 1029923 h 1053649"/>
              <a:gd name="connsiteX31" fmla="*/ 1058532 w 2267526"/>
              <a:gd name="connsiteY31" fmla="*/ 1029923 h 1053649"/>
              <a:gd name="connsiteX32" fmla="*/ 1058532 w 2267526"/>
              <a:gd name="connsiteY32" fmla="*/ 674960 h 1053649"/>
              <a:gd name="connsiteX33" fmla="*/ 1232306 w 2267526"/>
              <a:gd name="connsiteY33" fmla="*/ 894825 h 1053649"/>
              <a:gd name="connsiteX34" fmla="*/ 1232306 w 2267526"/>
              <a:gd name="connsiteY34" fmla="*/ 894825 h 1053649"/>
              <a:gd name="connsiteX35" fmla="*/ 1278398 w 2267526"/>
              <a:gd name="connsiteY35" fmla="*/ 948864 h 1053649"/>
              <a:gd name="connsiteX36" fmla="*/ 1649785 w 2267526"/>
              <a:gd name="connsiteY36" fmla="*/ 943037 h 1053649"/>
              <a:gd name="connsiteX37" fmla="*/ 1661440 w 2267526"/>
              <a:gd name="connsiteY37" fmla="*/ 932441 h 1053649"/>
              <a:gd name="connsiteX38" fmla="*/ 1909915 w 2267526"/>
              <a:gd name="connsiteY38" fmla="*/ 1038930 h 1053649"/>
              <a:gd name="connsiteX39" fmla="*/ 2088986 w 2267526"/>
              <a:gd name="connsiteY39" fmla="*/ 970586 h 1053649"/>
              <a:gd name="connsiteX40" fmla="*/ 2088986 w 2267526"/>
              <a:gd name="connsiteY40" fmla="*/ 1029393 h 1053649"/>
              <a:gd name="connsiteX41" fmla="*/ 2267527 w 2267526"/>
              <a:gd name="connsiteY41" fmla="*/ 1029393 h 1053649"/>
              <a:gd name="connsiteX42" fmla="*/ 2267527 w 2267526"/>
              <a:gd name="connsiteY42" fmla="*/ 0 h 1053649"/>
              <a:gd name="connsiteX43" fmla="*/ 2088456 w 2267526"/>
              <a:gd name="connsiteY43" fmla="*/ 0 h 1053649"/>
              <a:gd name="connsiteX44" fmla="*/ 454565 w 2267526"/>
              <a:gd name="connsiteY44" fmla="*/ 845024 h 1053649"/>
              <a:gd name="connsiteX45" fmla="*/ 264898 w 2267526"/>
              <a:gd name="connsiteY45" fmla="*/ 898004 h 1053649"/>
              <a:gd name="connsiteX46" fmla="*/ 174833 w 2267526"/>
              <a:gd name="connsiteY46" fmla="*/ 812177 h 1053649"/>
              <a:gd name="connsiteX47" fmla="*/ 316818 w 2267526"/>
              <a:gd name="connsiteY47" fmla="*/ 719463 h 1053649"/>
              <a:gd name="connsiteX48" fmla="*/ 454565 w 2267526"/>
              <a:gd name="connsiteY48" fmla="*/ 712575 h 1053649"/>
              <a:gd name="connsiteX49" fmla="*/ 454565 w 2267526"/>
              <a:gd name="connsiteY49" fmla="*/ 845024 h 1053649"/>
              <a:gd name="connsiteX50" fmla="*/ 2088456 w 2267526"/>
              <a:gd name="connsiteY50" fmla="*/ 842375 h 1053649"/>
              <a:gd name="connsiteX51" fmla="*/ 1939583 w 2267526"/>
              <a:gd name="connsiteY51" fmla="*/ 890057 h 1053649"/>
              <a:gd name="connsiteX52" fmla="*/ 1762102 w 2267526"/>
              <a:gd name="connsiteY52" fmla="*/ 653768 h 1053649"/>
              <a:gd name="connsiteX53" fmla="*/ 1969782 w 2267526"/>
              <a:gd name="connsiteY53" fmla="*/ 406883 h 1053649"/>
              <a:gd name="connsiteX54" fmla="*/ 2088456 w 2267526"/>
              <a:gd name="connsiteY54" fmla="*/ 419068 h 1053649"/>
              <a:gd name="connsiteX55" fmla="*/ 2088456 w 2267526"/>
              <a:gd name="connsiteY55" fmla="*/ 842375 h 1053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267526" h="1053649">
                <a:moveTo>
                  <a:pt x="2088456" y="0"/>
                </a:moveTo>
                <a:lnTo>
                  <a:pt x="2088456" y="274434"/>
                </a:lnTo>
                <a:cubicBezTo>
                  <a:pt x="2052960" y="266487"/>
                  <a:pt x="2025410" y="260660"/>
                  <a:pt x="1968192" y="260660"/>
                </a:cubicBezTo>
                <a:cubicBezTo>
                  <a:pt x="1755214" y="260660"/>
                  <a:pt x="1584620" y="395757"/>
                  <a:pt x="1584620" y="649530"/>
                </a:cubicBezTo>
                <a:cubicBezTo>
                  <a:pt x="1584620" y="708337"/>
                  <a:pt x="1590448" y="758138"/>
                  <a:pt x="1601044" y="801051"/>
                </a:cubicBezTo>
                <a:cubicBezTo>
                  <a:pt x="1586739" y="815356"/>
                  <a:pt x="1571905" y="829660"/>
                  <a:pt x="1559190" y="840786"/>
                </a:cubicBezTo>
                <a:cubicBezTo>
                  <a:pt x="1496674" y="894295"/>
                  <a:pt x="1462237" y="902242"/>
                  <a:pt x="1411377" y="842375"/>
                </a:cubicBezTo>
                <a:lnTo>
                  <a:pt x="1347801" y="771383"/>
                </a:lnTo>
                <a:lnTo>
                  <a:pt x="1347801" y="771383"/>
                </a:lnTo>
                <a:lnTo>
                  <a:pt x="1227008" y="628868"/>
                </a:lnTo>
                <a:lnTo>
                  <a:pt x="1517866" y="283441"/>
                </a:lnTo>
                <a:lnTo>
                  <a:pt x="1319722" y="283441"/>
                </a:lnTo>
                <a:lnTo>
                  <a:pt x="1059062" y="605557"/>
                </a:lnTo>
                <a:lnTo>
                  <a:pt x="1059062" y="0"/>
                </a:lnTo>
                <a:lnTo>
                  <a:pt x="878932" y="0"/>
                </a:lnTo>
                <a:lnTo>
                  <a:pt x="878932" y="898534"/>
                </a:lnTo>
                <a:lnTo>
                  <a:pt x="697741" y="898534"/>
                </a:lnTo>
                <a:cubicBezTo>
                  <a:pt x="658007" y="897474"/>
                  <a:pt x="629398" y="890587"/>
                  <a:pt x="629398" y="850852"/>
                </a:cubicBezTo>
                <a:lnTo>
                  <a:pt x="629398" y="482114"/>
                </a:lnTo>
                <a:cubicBezTo>
                  <a:pt x="629398" y="289798"/>
                  <a:pt x="484763" y="266487"/>
                  <a:pt x="329003" y="266487"/>
                </a:cubicBezTo>
                <a:cubicBezTo>
                  <a:pt x="214567" y="266487"/>
                  <a:pt x="120264" y="295096"/>
                  <a:pt x="54569" y="319467"/>
                </a:cubicBezTo>
                <a:lnTo>
                  <a:pt x="90065" y="453505"/>
                </a:lnTo>
                <a:cubicBezTo>
                  <a:pt x="144634" y="439731"/>
                  <a:pt x="225163" y="419598"/>
                  <a:pt x="297745" y="419598"/>
                </a:cubicBezTo>
                <a:cubicBezTo>
                  <a:pt x="405294" y="419598"/>
                  <a:pt x="454565" y="433373"/>
                  <a:pt x="454565" y="521849"/>
                </a:cubicBezTo>
                <a:lnTo>
                  <a:pt x="454565" y="601318"/>
                </a:lnTo>
                <a:cubicBezTo>
                  <a:pt x="430194" y="601318"/>
                  <a:pt x="305692" y="602378"/>
                  <a:pt x="305692" y="602378"/>
                </a:cubicBezTo>
                <a:cubicBezTo>
                  <a:pt x="169535" y="603437"/>
                  <a:pt x="0" y="637344"/>
                  <a:pt x="0" y="823303"/>
                </a:cubicBezTo>
                <a:cubicBezTo>
                  <a:pt x="0" y="967937"/>
                  <a:pt x="87416" y="1040519"/>
                  <a:pt x="237349" y="1040519"/>
                </a:cubicBezTo>
                <a:cubicBezTo>
                  <a:pt x="346487" y="1040519"/>
                  <a:pt x="421718" y="985950"/>
                  <a:pt x="467810" y="952043"/>
                </a:cubicBezTo>
                <a:cubicBezTo>
                  <a:pt x="484234" y="1032572"/>
                  <a:pt x="602908" y="1040519"/>
                  <a:pt x="682907" y="1036810"/>
                </a:cubicBezTo>
                <a:lnTo>
                  <a:pt x="884759" y="1029923"/>
                </a:lnTo>
                <a:lnTo>
                  <a:pt x="1058532" y="1029923"/>
                </a:lnTo>
                <a:lnTo>
                  <a:pt x="1058532" y="674960"/>
                </a:lnTo>
                <a:lnTo>
                  <a:pt x="1232306" y="894825"/>
                </a:lnTo>
                <a:lnTo>
                  <a:pt x="1232306" y="894825"/>
                </a:lnTo>
                <a:lnTo>
                  <a:pt x="1278398" y="948864"/>
                </a:lnTo>
                <a:cubicBezTo>
                  <a:pt x="1434688" y="1133763"/>
                  <a:pt x="1541177" y="1036281"/>
                  <a:pt x="1649785" y="943037"/>
                </a:cubicBezTo>
                <a:cubicBezTo>
                  <a:pt x="1653493" y="939858"/>
                  <a:pt x="1657202" y="936149"/>
                  <a:pt x="1661440" y="932441"/>
                </a:cubicBezTo>
                <a:cubicBezTo>
                  <a:pt x="1727135" y="1017208"/>
                  <a:pt x="1825147" y="1038930"/>
                  <a:pt x="1909915" y="1038930"/>
                </a:cubicBezTo>
                <a:cubicBezTo>
                  <a:pt x="1997331" y="1038930"/>
                  <a:pt x="2049251" y="1001844"/>
                  <a:pt x="2088986" y="970586"/>
                </a:cubicBezTo>
                <a:lnTo>
                  <a:pt x="2088986" y="1029393"/>
                </a:lnTo>
                <a:lnTo>
                  <a:pt x="2267527" y="1029393"/>
                </a:lnTo>
                <a:lnTo>
                  <a:pt x="2267527" y="0"/>
                </a:lnTo>
                <a:lnTo>
                  <a:pt x="2088456" y="0"/>
                </a:lnTo>
                <a:close/>
                <a:moveTo>
                  <a:pt x="454565" y="845024"/>
                </a:moveTo>
                <a:cubicBezTo>
                  <a:pt x="424367" y="853501"/>
                  <a:pt x="323705" y="898004"/>
                  <a:pt x="264898" y="898004"/>
                </a:cubicBezTo>
                <a:cubicBezTo>
                  <a:pt x="208740" y="898004"/>
                  <a:pt x="174833" y="873633"/>
                  <a:pt x="174833" y="812177"/>
                </a:cubicBezTo>
                <a:cubicBezTo>
                  <a:pt x="174833" y="764495"/>
                  <a:pt x="193905" y="724761"/>
                  <a:pt x="316818" y="719463"/>
                </a:cubicBezTo>
                <a:lnTo>
                  <a:pt x="454565" y="712575"/>
                </a:lnTo>
                <a:lnTo>
                  <a:pt x="454565" y="845024"/>
                </a:lnTo>
                <a:close/>
                <a:moveTo>
                  <a:pt x="2088456" y="842375"/>
                </a:moveTo>
                <a:cubicBezTo>
                  <a:pt x="2054549" y="858799"/>
                  <a:pt x="1995742" y="890057"/>
                  <a:pt x="1939583" y="890057"/>
                </a:cubicBezTo>
                <a:cubicBezTo>
                  <a:pt x="1841571" y="890057"/>
                  <a:pt x="1762102" y="832839"/>
                  <a:pt x="1762102" y="653768"/>
                </a:cubicBezTo>
                <a:cubicBezTo>
                  <a:pt x="1762102" y="513372"/>
                  <a:pt x="1820909" y="406883"/>
                  <a:pt x="1969782" y="406883"/>
                </a:cubicBezTo>
                <a:cubicBezTo>
                  <a:pt x="2022761" y="406883"/>
                  <a:pt x="2059847" y="412181"/>
                  <a:pt x="2088456" y="419068"/>
                </a:cubicBezTo>
                <a:lnTo>
                  <a:pt x="2088456" y="842375"/>
                </a:lnTo>
                <a:close/>
              </a:path>
            </a:pathLst>
          </a:custGeom>
          <a:solidFill>
            <a:srgbClr val="0D1533"/>
          </a:solidFill>
          <a:ln w="5286" cap="flat">
            <a:noFill/>
            <a:prstDash val="solid"/>
            <a:miter/>
          </a:ln>
        </p:spPr>
        <p:txBody>
          <a:bodyPr rtlCol="0" anchor="ctr"/>
          <a:lstStyle/>
          <a:p>
            <a:endParaRPr lang="en-GB" dirty="0"/>
          </a:p>
        </p:txBody>
      </p:sp>
      <p:grpSp>
        <p:nvGrpSpPr>
          <p:cNvPr id="62" name="INSTRUCTION">
            <a:extLst>
              <a:ext uri="{FF2B5EF4-FFF2-40B4-BE49-F238E27FC236}">
                <a16:creationId xmlns:a16="http://schemas.microsoft.com/office/drawing/2014/main" id="{F06508BA-C02B-1A2F-974B-A5C14EB2C987}"/>
              </a:ext>
            </a:extLst>
          </p:cNvPr>
          <p:cNvGrpSpPr/>
          <p:nvPr/>
        </p:nvGrpSpPr>
        <p:grpSpPr>
          <a:xfrm>
            <a:off x="0" y="7033211"/>
            <a:ext cx="3727954" cy="1577390"/>
            <a:chOff x="5846" y="7033211"/>
            <a:chExt cx="3727954" cy="1577390"/>
          </a:xfrm>
        </p:grpSpPr>
        <p:sp>
          <p:nvSpPr>
            <p:cNvPr id="63" name="Rechthoek 62">
              <a:extLst>
                <a:ext uri="{FF2B5EF4-FFF2-40B4-BE49-F238E27FC236}">
                  <a16:creationId xmlns:a16="http://schemas.microsoft.com/office/drawing/2014/main" id="{C735F8FA-E755-E99A-AAFC-C3B1E9344B49}"/>
                </a:ext>
              </a:extLst>
            </p:cNvPr>
            <p:cNvSpPr/>
            <p:nvPr userDrawn="1"/>
          </p:nvSpPr>
          <p:spPr>
            <a:xfrm>
              <a:off x="5846" y="7033211"/>
              <a:ext cx="3727954" cy="157739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EDIT Footer, slide number</a:t>
              </a:r>
              <a:br>
                <a:rPr lang="en-GB" sz="1400" b="1" cap="all" baseline="0" noProof="0" dirty="0">
                  <a:solidFill>
                    <a:schemeClr val="accent1"/>
                  </a:solidFill>
                  <a:latin typeface="Calibri" panose="020F0502020204030204" pitchFamily="34" charset="0"/>
                  <a:cs typeface="Calibri" panose="020F0502020204030204" pitchFamily="34" charset="0"/>
                </a:rPr>
              </a:br>
              <a:r>
                <a:rPr lang="en-GB" sz="1400" b="1" cap="all" baseline="0" noProof="0" dirty="0">
                  <a:solidFill>
                    <a:schemeClr val="accent1"/>
                  </a:solidFill>
                  <a:latin typeface="Calibri" panose="020F0502020204030204" pitchFamily="34" charset="0"/>
                  <a:cs typeface="Calibri" panose="020F0502020204030204" pitchFamily="34" charset="0"/>
                </a:rPr>
                <a:t>and date</a:t>
              </a:r>
            </a:p>
          </p:txBody>
        </p:sp>
        <p:sp>
          <p:nvSpPr>
            <p:cNvPr id="64" name="Ovaal 63">
              <a:extLst>
                <a:ext uri="{FF2B5EF4-FFF2-40B4-BE49-F238E27FC236}">
                  <a16:creationId xmlns:a16="http://schemas.microsoft.com/office/drawing/2014/main" id="{DCACE80D-9D5D-FF76-6714-407E6A90649E}"/>
                </a:ext>
              </a:extLst>
            </p:cNvPr>
            <p:cNvSpPr/>
            <p:nvPr userDrawn="1"/>
          </p:nvSpPr>
          <p:spPr>
            <a:xfrm>
              <a:off x="188424" y="767853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65" name="Rechthoek 64">
              <a:extLst>
                <a:ext uri="{FF2B5EF4-FFF2-40B4-BE49-F238E27FC236}">
                  <a16:creationId xmlns:a16="http://schemas.microsoft.com/office/drawing/2014/main" id="{8ABC7775-8908-CA40-28CA-591C936B283A}"/>
                </a:ext>
              </a:extLst>
            </p:cNvPr>
            <p:cNvSpPr/>
            <p:nvPr userDrawn="1"/>
          </p:nvSpPr>
          <p:spPr>
            <a:xfrm>
              <a:off x="472596" y="7678534"/>
              <a:ext cx="2322719" cy="31672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‘Header &amp; Footer’</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66" name="Ovaal 65">
              <a:extLst>
                <a:ext uri="{FF2B5EF4-FFF2-40B4-BE49-F238E27FC236}">
                  <a16:creationId xmlns:a16="http://schemas.microsoft.com/office/drawing/2014/main" id="{01E8E0F2-5170-CDAC-DFB7-E37CFAE0D957}"/>
                </a:ext>
              </a:extLst>
            </p:cNvPr>
            <p:cNvSpPr/>
            <p:nvPr userDrawn="1"/>
          </p:nvSpPr>
          <p:spPr>
            <a:xfrm>
              <a:off x="188424" y="810886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67" name="Rechthoek 66">
              <a:extLst>
                <a:ext uri="{FF2B5EF4-FFF2-40B4-BE49-F238E27FC236}">
                  <a16:creationId xmlns:a16="http://schemas.microsoft.com/office/drawing/2014/main" id="{CF66AF94-1FB1-F45B-6D2C-DFF43535FCA9}"/>
                </a:ext>
              </a:extLst>
            </p:cNvPr>
            <p:cNvSpPr/>
            <p:nvPr userDrawn="1"/>
          </p:nvSpPr>
          <p:spPr>
            <a:xfrm>
              <a:off x="472596" y="8108870"/>
              <a:ext cx="2322719" cy="38098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‘Apply to All’</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apply the changes to every slide.</a:t>
              </a:r>
            </a:p>
          </p:txBody>
        </p:sp>
        <p:grpSp>
          <p:nvGrpSpPr>
            <p:cNvPr id="68" name="Groep 67">
              <a:extLst>
                <a:ext uri="{FF2B5EF4-FFF2-40B4-BE49-F238E27FC236}">
                  <a16:creationId xmlns:a16="http://schemas.microsoft.com/office/drawing/2014/main" id="{2C1BB457-F552-D257-3404-DD7D3E1D2D7E}"/>
                </a:ext>
              </a:extLst>
            </p:cNvPr>
            <p:cNvGrpSpPr/>
            <p:nvPr userDrawn="1"/>
          </p:nvGrpSpPr>
          <p:grpSpPr>
            <a:xfrm>
              <a:off x="2939884" y="7739834"/>
              <a:ext cx="681133" cy="750023"/>
              <a:chOff x="-910573" y="4987990"/>
              <a:chExt cx="681133" cy="750023"/>
            </a:xfrm>
          </p:grpSpPr>
          <p:grpSp>
            <p:nvGrpSpPr>
              <p:cNvPr id="69" name="Groep 68">
                <a:extLst>
                  <a:ext uri="{FF2B5EF4-FFF2-40B4-BE49-F238E27FC236}">
                    <a16:creationId xmlns:a16="http://schemas.microsoft.com/office/drawing/2014/main" id="{78F4E5A6-78C5-2749-7D89-C3FA6F93764E}"/>
                  </a:ext>
                </a:extLst>
              </p:cNvPr>
              <p:cNvGrpSpPr/>
              <p:nvPr userDrawn="1"/>
            </p:nvGrpSpPr>
            <p:grpSpPr>
              <a:xfrm>
                <a:off x="-713542" y="4987990"/>
                <a:ext cx="287071" cy="379107"/>
                <a:chOff x="-4050578" y="288410"/>
                <a:chExt cx="322125" cy="379107"/>
              </a:xfrm>
            </p:grpSpPr>
            <p:sp>
              <p:nvSpPr>
                <p:cNvPr id="71" name="Rechthoek met één afgeknipte en afgeronde hoek 47">
                  <a:extLst>
                    <a:ext uri="{FF2B5EF4-FFF2-40B4-BE49-F238E27FC236}">
                      <a16:creationId xmlns:a16="http://schemas.microsoft.com/office/drawing/2014/main" id="{BA47C0FF-E0B7-563C-1CCA-1B71BB1CC0E5}"/>
                    </a:ext>
                  </a:extLst>
                </p:cNvPr>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72" name="Rechthoekige driehoek 71">
                  <a:extLst>
                    <a:ext uri="{FF2B5EF4-FFF2-40B4-BE49-F238E27FC236}">
                      <a16:creationId xmlns:a16="http://schemas.microsoft.com/office/drawing/2014/main" id="{1E2999EC-8314-1252-501B-2A6006FEFA09}"/>
                    </a:ext>
                  </a:extLst>
                </p:cNvPr>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73" name="Rechthoek 72">
                  <a:extLst>
                    <a:ext uri="{FF2B5EF4-FFF2-40B4-BE49-F238E27FC236}">
                      <a16:creationId xmlns:a16="http://schemas.microsoft.com/office/drawing/2014/main" id="{FDE71A1B-4EFC-4FC7-24F4-5D44D09B6390}"/>
                    </a:ext>
                  </a:extLst>
                </p:cNvPr>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74" name="Rechthoek 73">
                  <a:extLst>
                    <a:ext uri="{FF2B5EF4-FFF2-40B4-BE49-F238E27FC236}">
                      <a16:creationId xmlns:a16="http://schemas.microsoft.com/office/drawing/2014/main" id="{0D38489B-AB10-371F-6F2E-95B9DB9EE9D5}"/>
                    </a:ext>
                  </a:extLst>
                </p:cNvPr>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en-GB" sz="900" b="0" i="0" u="none" strike="noStrike" kern="0" cap="none" spc="0" normalizeH="0" baseline="0" noProof="0" dirty="0">
                    <a:ln>
                      <a:noFill/>
                    </a:ln>
                    <a:solidFill>
                      <a:srgbClr val="211F26"/>
                    </a:solidFill>
                    <a:effectLst/>
                    <a:uLnTx/>
                    <a:uFillTx/>
                    <a:latin typeface="Calibri" panose="020F0502020204030204" pitchFamily="34" charset="0"/>
                    <a:cs typeface="Calibri" panose="020F0502020204030204" pitchFamily="34" charset="0"/>
                  </a:endParaRPr>
                </a:p>
              </p:txBody>
            </p:sp>
          </p:grpSp>
          <p:sp>
            <p:nvSpPr>
              <p:cNvPr id="70" name="Rechthoek 69">
                <a:extLst>
                  <a:ext uri="{FF2B5EF4-FFF2-40B4-BE49-F238E27FC236}">
                    <a16:creationId xmlns:a16="http://schemas.microsoft.com/office/drawing/2014/main" id="{D1340697-1D3B-6781-606A-96B614506C2F}"/>
                  </a:ext>
                </a:extLst>
              </p:cNvPr>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Header &amp; Footer</a:t>
                </a:r>
              </a:p>
            </p:txBody>
          </p:sp>
        </p:grpSp>
      </p:grpSp>
    </p:spTree>
    <p:extLst>
      <p:ext uri="{BB962C8B-B14F-4D97-AF65-F5344CB8AC3E}">
        <p14:creationId xmlns:p14="http://schemas.microsoft.com/office/powerpoint/2010/main" val="3333659421"/>
      </p:ext>
    </p:extLst>
  </p:cSld>
  <p:clrMap bg1="lt1" tx1="dk1" bg2="lt2" tx2="dk2" accent1="accent1" accent2="accent2" accent3="accent3" accent4="accent4" accent5="accent5" accent6="accent6" hlink="hlink" folHlink="folHlink"/>
  <p:sldLayoutIdLst>
    <p:sldLayoutId id="2147483913" r:id="rId1"/>
    <p:sldLayoutId id="2147483940" r:id="rId2"/>
    <p:sldLayoutId id="2147483967" r:id="rId3"/>
    <p:sldLayoutId id="2147483917" r:id="rId4"/>
    <p:sldLayoutId id="2147483930" r:id="rId5"/>
    <p:sldLayoutId id="2147483931" r:id="rId6"/>
    <p:sldLayoutId id="2147483932" r:id="rId7"/>
    <p:sldLayoutId id="2147483933" r:id="rId8"/>
    <p:sldLayoutId id="2147483934" r:id="rId9"/>
    <p:sldLayoutId id="2147483935" r:id="rId10"/>
    <p:sldLayoutId id="2147483936" r:id="rId11"/>
    <p:sldLayoutId id="2147483938" r:id="rId12"/>
    <p:sldLayoutId id="2147483937" r:id="rId13"/>
    <p:sldLayoutId id="2147483939" r:id="rId14"/>
    <p:sldLayoutId id="2147483966" r:id="rId15"/>
    <p:sldLayoutId id="2147483954" r:id="rId16"/>
    <p:sldLayoutId id="2147483973" r:id="rId17"/>
    <p:sldLayoutId id="2147483974" r:id="rId18"/>
    <p:sldLayoutId id="2147483975" r:id="rId19"/>
  </p:sldLayoutIdLst>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6="http://schemas.microsoft.com/office/drawing/2014/main">
      <p:transition spd="med">
        <p:fade/>
      </p:transition>
    </mc:Fallback>
  </mc:AlternateContent>
  <p:hf hdr="0" ftr="0" dt="0"/>
  <p:txStyles>
    <p:titleStyle>
      <a:lvl1pPr algn="l"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66700" indent="-266700" algn="l" defTabSz="914400" rtl="0" eaLnBrk="1" latinLnBrk="0" hangingPunct="1">
        <a:lnSpc>
          <a:spcPct val="110000"/>
        </a:lnSpc>
        <a:spcBef>
          <a:spcPts val="1200"/>
        </a:spcBef>
        <a:buClr>
          <a:schemeClr val="accent5"/>
        </a:buClr>
        <a:buFont typeface="Arial" panose="020B0604020202020204" pitchFamily="34" charset="0"/>
        <a:buChar char="•"/>
        <a:defRPr sz="1600" kern="1200">
          <a:solidFill>
            <a:schemeClr val="accent3"/>
          </a:solidFill>
          <a:latin typeface="+mn-lt"/>
          <a:ea typeface="+mn-ea"/>
          <a:cs typeface="+mn-cs"/>
        </a:defRPr>
      </a:lvl1pPr>
      <a:lvl2pPr marL="533400" indent="-266700" algn="l" defTabSz="914400" rtl="0" eaLnBrk="1" latinLnBrk="0" hangingPunct="1">
        <a:lnSpc>
          <a:spcPct val="110000"/>
        </a:lnSpc>
        <a:spcBef>
          <a:spcPts val="500"/>
        </a:spcBef>
        <a:buClr>
          <a:schemeClr val="accent5"/>
        </a:buClr>
        <a:buFont typeface="Arial" panose="020B0604020202020204" pitchFamily="34" charset="0"/>
        <a:buChar char="•"/>
        <a:defRPr sz="1600" kern="1200">
          <a:solidFill>
            <a:schemeClr val="accent3"/>
          </a:solidFill>
          <a:latin typeface="+mn-lt"/>
          <a:ea typeface="+mn-ea"/>
          <a:cs typeface="+mn-cs"/>
        </a:defRPr>
      </a:lvl2pPr>
      <a:lvl3pPr marL="0" indent="0" algn="l" defTabSz="914400" rtl="0" eaLnBrk="1" latinLnBrk="0" hangingPunct="1">
        <a:lnSpc>
          <a:spcPct val="130000"/>
        </a:lnSpc>
        <a:spcBef>
          <a:spcPts val="500"/>
        </a:spcBef>
        <a:buFont typeface="Arial" panose="020B0604020202020204" pitchFamily="34" charset="0"/>
        <a:buNone/>
        <a:defRPr sz="1600" kern="1200">
          <a:solidFill>
            <a:schemeClr val="accent3"/>
          </a:solidFill>
          <a:latin typeface="+mn-lt"/>
          <a:ea typeface="+mn-ea"/>
          <a:cs typeface="+mn-cs"/>
        </a:defRPr>
      </a:lvl3pPr>
      <a:lvl4pPr marL="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j-lt"/>
          <a:ea typeface="+mn-ea"/>
          <a:cs typeface="+mn-cs"/>
        </a:defRPr>
      </a:lvl4pPr>
      <a:lvl5pPr marL="266700" indent="-266700" algn="l" defTabSz="914400" rtl="0" eaLnBrk="1" latinLnBrk="0" hangingPunct="1">
        <a:lnSpc>
          <a:spcPct val="110000"/>
        </a:lnSpc>
        <a:spcBef>
          <a:spcPts val="500"/>
        </a:spcBef>
        <a:buClr>
          <a:schemeClr val="accent5"/>
        </a:buClr>
        <a:buFont typeface="+mj-lt"/>
        <a:buAutoNum type="arabicPeriod"/>
        <a:defRPr sz="1600" kern="1200">
          <a:solidFill>
            <a:schemeClr val="accent3"/>
          </a:solidFill>
          <a:latin typeface="+mn-lt"/>
          <a:ea typeface="+mn-ea"/>
          <a:cs typeface="+mn-cs"/>
        </a:defRPr>
      </a:lvl5pPr>
      <a:lvl6pPr marL="266700" indent="-266700" algn="l" defTabSz="914400" rtl="0" eaLnBrk="1" latinLnBrk="0" hangingPunct="1">
        <a:lnSpc>
          <a:spcPct val="110000"/>
        </a:lnSpc>
        <a:spcBef>
          <a:spcPts val="1200"/>
        </a:spcBef>
        <a:buClr>
          <a:schemeClr val="accent5"/>
        </a:buClr>
        <a:buFont typeface="Arial" panose="020B0604020202020204" pitchFamily="34" charset="0"/>
        <a:buChar char="•"/>
        <a:defRPr sz="1600" kern="1200">
          <a:solidFill>
            <a:schemeClr val="accent3"/>
          </a:solidFill>
          <a:latin typeface="+mn-lt"/>
          <a:ea typeface="+mn-ea"/>
          <a:cs typeface="+mn-cs"/>
        </a:defRPr>
      </a:lvl6pPr>
      <a:lvl7pPr marL="533400" indent="-266700" algn="l" defTabSz="914400" rtl="0" eaLnBrk="1" latinLnBrk="0" hangingPunct="1">
        <a:lnSpc>
          <a:spcPct val="110000"/>
        </a:lnSpc>
        <a:spcBef>
          <a:spcPts val="500"/>
        </a:spcBef>
        <a:buClr>
          <a:schemeClr val="accent5"/>
        </a:buClr>
        <a:buFont typeface="Arial" panose="020B0604020202020204" pitchFamily="34" charset="0"/>
        <a:buChar char="•"/>
        <a:defRPr sz="1600" kern="1200">
          <a:solidFill>
            <a:schemeClr val="accent3"/>
          </a:solidFill>
          <a:latin typeface="+mn-lt"/>
          <a:ea typeface="+mn-ea"/>
          <a:cs typeface="+mn-cs"/>
        </a:defRPr>
      </a:lvl7pPr>
      <a:lvl8pPr marL="0" indent="0" algn="l" defTabSz="914400" rtl="0" eaLnBrk="1" latinLnBrk="0" hangingPunct="1">
        <a:lnSpc>
          <a:spcPct val="130000"/>
        </a:lnSpc>
        <a:spcBef>
          <a:spcPts val="500"/>
        </a:spcBef>
        <a:buFont typeface="Arial" panose="020B0604020202020204" pitchFamily="34" charset="0"/>
        <a:buNone/>
        <a:defRPr sz="1400" kern="1200">
          <a:solidFill>
            <a:schemeClr val="accent3"/>
          </a:solidFill>
          <a:latin typeface="+mn-lt"/>
          <a:ea typeface="+mn-ea"/>
          <a:cs typeface="+mn-cs"/>
        </a:defRPr>
      </a:lvl8pPr>
      <a:lvl9pPr marL="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j-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3" pos="7341" userDrawn="1">
          <p15:clr>
            <a:srgbClr val="F26B43"/>
          </p15:clr>
        </p15:guide>
        <p15:guide id="4"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hyperlink" Target="mailto:evandekuilen@akd.nl" TargetMode="External"/><Relationship Id="rId2" Type="http://schemas.openxmlformats.org/officeDocument/2006/relationships/image" Target="../media/image83.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8.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13" name="Picture 6" descr="" title="">
            <a:extLst>
              <a:ext uri="{FF2B5EF4-FFF2-40B4-BE49-F238E27FC236}">
                <a16:creationId xmlns:a16="http://schemas.microsoft.com/office/drawing/2014/main" id="{691D5A46-9377-7B74-5F28-12EDA8A7F562}"/>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a:ext>
            </a:extLst>
          </a:blip>
          <a:srcRect l="19" r="19"/>
          <a:stretch/>
        </p:blipFill>
        <p:spPr/>
      </p:pic>
      <p:sp>
        <p:nvSpPr>
          <p:cNvPr id="39" name="Tijdelijke aanduiding voor tekst 38" descr="" title="">
            <a:extLst>
              <a:ext uri="{FF2B5EF4-FFF2-40B4-BE49-F238E27FC236}">
                <a16:creationId xmlns:a16="http://schemas.microsoft.com/office/drawing/2014/main" id="{C53B1CE9-FBFC-E4FB-C1B9-8D8C725B50CC}"/>
              </a:ext>
            </a:extLst>
          </p:cNvPr>
          <p:cNvSpPr>
            <a:spLocks noGrp="1"/>
          </p:cNvSpPr>
          <p:nvPr>
            <p:ph type="body" sz="quarter" idx="16"/>
          </p:nvPr>
        </p:nvSpPr>
        <p:spPr/>
        <p:txBody>
          <a:bodyPr/>
          <a:lstStyle/>
          <a:p>
            <a:r>
              <a:rPr lang="en-GB" dirty="0"/>
              <a:t> </a:t>
            </a:r>
          </a:p>
        </p:txBody>
      </p:sp>
      <p:sp>
        <p:nvSpPr>
          <p:cNvPr id="35" name="Titel 34" descr="" title="">
            <a:extLst>
              <a:ext uri="{FF2B5EF4-FFF2-40B4-BE49-F238E27FC236}">
                <a16:creationId xmlns:a16="http://schemas.microsoft.com/office/drawing/2014/main" id="{0F36B6D7-5205-4A60-4586-EA8614B84901}"/>
              </a:ext>
            </a:extLst>
          </p:cNvPr>
          <p:cNvSpPr>
            <a:spLocks noGrp="1"/>
          </p:cNvSpPr>
          <p:nvPr>
            <p:ph type="title"/>
          </p:nvPr>
        </p:nvSpPr>
        <p:spPr>
          <a:xfrm>
            <a:off x="1103905" y="1217728"/>
            <a:ext cx="10123499" cy="1104704"/>
          </a:xfrm>
        </p:spPr>
        <p:txBody>
          <a:bodyPr/>
          <a:lstStyle/>
          <a:p>
            <a:r>
              <a:rPr lang="nl-NL" sz="2600" dirty="0">
                <a:solidFill>
                  <a:srgbClr val="00315A"/>
                </a:solidFill>
                <a:latin typeface="ArialMT"/>
              </a:rPr>
              <a:t>Toezicht op woningcorporaties</a:t>
            </a:r>
            <a:br>
              <a:rPr lang="nl-NL" dirty="0"/>
            </a:br>
            <a:endParaRPr lang="en-GB" dirty="0"/>
          </a:p>
        </p:txBody>
      </p:sp>
      <p:sp>
        <p:nvSpPr>
          <p:cNvPr id="36" name="Tijdelijke aanduiding voor tekst 35" descr="" title="">
            <a:extLst>
              <a:ext uri="{FF2B5EF4-FFF2-40B4-BE49-F238E27FC236}">
                <a16:creationId xmlns:a16="http://schemas.microsoft.com/office/drawing/2014/main" id="{CE04711C-F699-1375-D2B2-6C79E2FC09D7}"/>
              </a:ext>
            </a:extLst>
          </p:cNvPr>
          <p:cNvSpPr>
            <a:spLocks noGrp="1"/>
          </p:cNvSpPr>
          <p:nvPr>
            <p:ph type="body" sz="quarter" idx="12"/>
          </p:nvPr>
        </p:nvSpPr>
        <p:spPr/>
        <p:txBody>
          <a:bodyPr/>
          <a:lstStyle/>
          <a:p>
            <a:endParaRPr lang="en-GB" dirty="0"/>
          </a:p>
          <a:p>
            <a:endParaRPr lang="en-GB" dirty="0"/>
          </a:p>
          <a:p>
            <a:r>
              <a:rPr lang="en-GB" dirty="0"/>
              <a:t>Eelkje van de Kuilen | 15 </a:t>
            </a:r>
            <a:r>
              <a:rPr lang="en-GB" dirty="0" err="1"/>
              <a:t>september</a:t>
            </a:r>
            <a:r>
              <a:rPr lang="en-GB" dirty="0"/>
              <a:t> 2025</a:t>
            </a:r>
          </a:p>
        </p:txBody>
      </p:sp>
      <p:sp>
        <p:nvSpPr>
          <p:cNvPr id="23" name="Tijdelijke aanduiding voor tekst 22" descr="" title="">
            <a:extLst>
              <a:ext uri="{FF2B5EF4-FFF2-40B4-BE49-F238E27FC236}">
                <a16:creationId xmlns:a16="http://schemas.microsoft.com/office/drawing/2014/main" id="{90C0B1FF-5A61-816B-744D-100D604A578E}"/>
              </a:ext>
            </a:extLst>
          </p:cNvPr>
          <p:cNvSpPr>
            <a:spLocks noGrp="1"/>
          </p:cNvSpPr>
          <p:nvPr>
            <p:ph type="body" sz="quarter" idx="14"/>
          </p:nvPr>
        </p:nvSpPr>
        <p:spPr/>
        <p:txBody>
          <a:bodyPr/>
          <a:lstStyle/>
          <a:p>
            <a:r>
              <a:rPr lang="nl-NL" dirty="0"/>
              <a:t> </a:t>
            </a:r>
          </a:p>
        </p:txBody>
      </p:sp>
    </p:spTree>
    <p:extLst>
      <p:ext uri="{BB962C8B-B14F-4D97-AF65-F5344CB8AC3E}">
        <p14:creationId xmlns:p14="http://schemas.microsoft.com/office/powerpoint/2010/main" val="921969051"/>
      </p:ext>
    </p:extLst>
  </p:cSld>
  <p:clrMapOvr>
    <a:masterClrMapping/>
  </p:clrMapOvr>
</p:sld>
</file>

<file path=ppt/slides/slide10.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50445077-09AB-7B4E-17DC-1A55C94488DA}"/>
            </a:ext>
          </a:extLst>
        </p:cNvPr>
        <p:cNvGrpSpPr/>
        <p:nvPr/>
      </p:nvGrpSpPr>
      <p:grpSpPr>
        <a:xfrm>
          <a:off x="0" y="0"/>
          <a:ext cx="0" cy="0"/>
          <a:chOff x="0" y="0"/>
          <a:chExt cx="0" cy="0"/>
        </a:xfrm>
      </p:grpSpPr>
      <p:sp>
        <p:nvSpPr>
          <p:cNvPr id="6" name="Tijdelijke aanduiding voor dianummer 5" descr="" title="">
            <a:extLst>
              <a:ext uri="{FF2B5EF4-FFF2-40B4-BE49-F238E27FC236}">
                <a16:creationId xmlns:a16="http://schemas.microsoft.com/office/drawing/2014/main" id="{7C73B760-8B60-C006-1E1E-6B7F2CE8E107}"/>
              </a:ext>
            </a:extLst>
          </p:cNvPr>
          <p:cNvSpPr>
            <a:spLocks noGrp="1"/>
          </p:cNvSpPr>
          <p:nvPr>
            <p:ph type="sldNum" sz="quarter" idx="11"/>
          </p:nvPr>
        </p:nvSpPr>
        <p:spPr/>
        <p:txBody>
          <a:bodyPr/>
          <a:lstStyle/>
          <a:p>
            <a:endParaRPr lang="en-GB" dirty="0"/>
          </a:p>
        </p:txBody>
      </p:sp>
      <p:sp>
        <p:nvSpPr>
          <p:cNvPr id="3" name="Titel 2" descr="" title="">
            <a:extLst>
              <a:ext uri="{FF2B5EF4-FFF2-40B4-BE49-F238E27FC236}">
                <a16:creationId xmlns:a16="http://schemas.microsoft.com/office/drawing/2014/main" id="{B08FBCEF-4FA3-2FF8-46C5-E07EE1834E27}"/>
              </a:ext>
            </a:extLst>
          </p:cNvPr>
          <p:cNvSpPr>
            <a:spLocks noGrp="1"/>
          </p:cNvSpPr>
          <p:nvPr>
            <p:ph type="title"/>
          </p:nvPr>
        </p:nvSpPr>
        <p:spPr/>
        <p:txBody>
          <a:bodyPr/>
          <a:lstStyle/>
          <a:p>
            <a:r>
              <a:rPr lang="en-GB" dirty="0"/>
              <a:t>Wat </a:t>
            </a:r>
            <a:r>
              <a:rPr lang="en-GB" dirty="0" err="1"/>
              <a:t>doet</a:t>
            </a:r>
            <a:r>
              <a:rPr lang="en-GB" dirty="0"/>
              <a:t> het WSW?</a:t>
            </a:r>
          </a:p>
        </p:txBody>
      </p:sp>
      <p:sp>
        <p:nvSpPr>
          <p:cNvPr id="4" name="Tijdelijke aanduiding voor verticale tekst 3" descr="" title="">
            <a:extLst>
              <a:ext uri="{FF2B5EF4-FFF2-40B4-BE49-F238E27FC236}">
                <a16:creationId xmlns:a16="http://schemas.microsoft.com/office/drawing/2014/main" id="{DEEFD6CC-FF74-5C61-D21D-9E535E2E033F}"/>
              </a:ext>
            </a:extLst>
          </p:cNvPr>
          <p:cNvSpPr>
            <a:spLocks noGrp="1"/>
          </p:cNvSpPr>
          <p:nvPr>
            <p:ph type="body" sz="quarter" idx="12"/>
          </p:nvPr>
        </p:nvSpPr>
        <p:spPr/>
        <p:txBody>
          <a:bodyPr/>
          <a:lstStyle/>
          <a:p>
            <a:pPr marL="0" indent="0">
              <a:buNone/>
            </a:pPr>
            <a:endParaRPr lang="en-GB" sz="1599" dirty="0">
              <a:solidFill>
                <a:srgbClr val="0D1533"/>
              </a:solidFill>
            </a:endParaRPr>
          </a:p>
          <a:p>
            <a:pPr>
              <a:buFontTx/>
              <a:buChar char="-"/>
            </a:pPr>
            <a:r>
              <a:rPr lang="en-GB" sz="1599" dirty="0">
                <a:solidFill>
                  <a:srgbClr val="0D1533"/>
                </a:solidFill>
              </a:rPr>
              <a:t>Doel: </a:t>
            </a:r>
            <a:r>
              <a:rPr lang="en-GB" sz="1599" dirty="0" err="1">
                <a:solidFill>
                  <a:srgbClr val="0D1533"/>
                </a:solidFill>
              </a:rPr>
              <a:t>goedkopere</a:t>
            </a:r>
            <a:r>
              <a:rPr lang="en-GB" sz="1599" dirty="0">
                <a:solidFill>
                  <a:srgbClr val="0D1533"/>
                </a:solidFill>
              </a:rPr>
              <a:t> </a:t>
            </a:r>
            <a:r>
              <a:rPr lang="en-GB" sz="1599" dirty="0" err="1">
                <a:solidFill>
                  <a:srgbClr val="0D1533"/>
                </a:solidFill>
              </a:rPr>
              <a:t>leningen</a:t>
            </a:r>
            <a:r>
              <a:rPr lang="en-GB" sz="1599" dirty="0">
                <a:solidFill>
                  <a:srgbClr val="0D1533"/>
                </a:solidFill>
              </a:rPr>
              <a:t> (</a:t>
            </a:r>
            <a:r>
              <a:rPr lang="en-GB" sz="1599" dirty="0" err="1">
                <a:solidFill>
                  <a:srgbClr val="0D1533"/>
                </a:solidFill>
              </a:rPr>
              <a:t>lagere</a:t>
            </a:r>
            <a:r>
              <a:rPr lang="en-GB" sz="1599" dirty="0">
                <a:solidFill>
                  <a:srgbClr val="0D1533"/>
                </a:solidFill>
              </a:rPr>
              <a:t> </a:t>
            </a:r>
            <a:r>
              <a:rPr lang="en-GB" sz="1599" dirty="0" err="1">
                <a:solidFill>
                  <a:srgbClr val="0D1533"/>
                </a:solidFill>
              </a:rPr>
              <a:t>rente</a:t>
            </a:r>
            <a:r>
              <a:rPr lang="en-GB" sz="1599" dirty="0">
                <a:solidFill>
                  <a:srgbClr val="0D1533"/>
                </a:solidFill>
              </a:rPr>
              <a:t>) voor </a:t>
            </a:r>
            <a:r>
              <a:rPr lang="en-GB" sz="1599" dirty="0" err="1">
                <a:solidFill>
                  <a:srgbClr val="0D1533"/>
                </a:solidFill>
              </a:rPr>
              <a:t>sociale</a:t>
            </a:r>
            <a:r>
              <a:rPr lang="en-GB" sz="1599" dirty="0">
                <a:solidFill>
                  <a:srgbClr val="0D1533"/>
                </a:solidFill>
              </a:rPr>
              <a:t> </a:t>
            </a:r>
            <a:r>
              <a:rPr lang="en-GB" sz="1599" dirty="0" err="1">
                <a:solidFill>
                  <a:srgbClr val="0D1533"/>
                </a:solidFill>
              </a:rPr>
              <a:t>huurwoningen</a:t>
            </a:r>
            <a:endParaRPr lang="en-GB" sz="1599" dirty="0">
              <a:solidFill>
                <a:srgbClr val="0D1533"/>
              </a:solidFill>
            </a:endParaRPr>
          </a:p>
          <a:p>
            <a:pPr>
              <a:buFontTx/>
              <a:buChar char="-"/>
            </a:pPr>
            <a:r>
              <a:rPr lang="en-GB" sz="1599" dirty="0">
                <a:solidFill>
                  <a:srgbClr val="0D1533"/>
                </a:solidFill>
              </a:rPr>
              <a:t>Extra </a:t>
            </a:r>
            <a:r>
              <a:rPr lang="en-GB" sz="1599" dirty="0" err="1">
                <a:solidFill>
                  <a:srgbClr val="0D1533"/>
                </a:solidFill>
              </a:rPr>
              <a:t>zekerheid</a:t>
            </a:r>
            <a:r>
              <a:rPr lang="en-GB" sz="1599" dirty="0">
                <a:solidFill>
                  <a:srgbClr val="0D1533"/>
                </a:solidFill>
              </a:rPr>
              <a:t> voor de bank, minder </a:t>
            </a:r>
            <a:r>
              <a:rPr lang="en-GB" sz="1599" dirty="0" err="1">
                <a:solidFill>
                  <a:srgbClr val="0D1533"/>
                </a:solidFill>
              </a:rPr>
              <a:t>risico</a:t>
            </a:r>
            <a:r>
              <a:rPr lang="en-GB" sz="1599" dirty="0">
                <a:solidFill>
                  <a:srgbClr val="0D1533"/>
                </a:solidFill>
              </a:rPr>
              <a:t> </a:t>
            </a:r>
            <a:r>
              <a:rPr lang="en-GB" sz="1599" dirty="0" err="1">
                <a:solidFill>
                  <a:srgbClr val="0D1533"/>
                </a:solidFill>
              </a:rPr>
              <a:t>dus</a:t>
            </a:r>
            <a:r>
              <a:rPr lang="en-GB" sz="1599" dirty="0">
                <a:solidFill>
                  <a:srgbClr val="0D1533"/>
                </a:solidFill>
              </a:rPr>
              <a:t> </a:t>
            </a:r>
            <a:r>
              <a:rPr lang="en-GB" sz="1599" dirty="0" err="1">
                <a:solidFill>
                  <a:srgbClr val="0D1533"/>
                </a:solidFill>
              </a:rPr>
              <a:t>lagere</a:t>
            </a:r>
            <a:r>
              <a:rPr lang="en-GB" sz="1599" dirty="0">
                <a:solidFill>
                  <a:srgbClr val="0D1533"/>
                </a:solidFill>
              </a:rPr>
              <a:t> </a:t>
            </a:r>
            <a:r>
              <a:rPr lang="en-GB" sz="1599" dirty="0" err="1">
                <a:solidFill>
                  <a:srgbClr val="0D1533"/>
                </a:solidFill>
              </a:rPr>
              <a:t>rente</a:t>
            </a:r>
            <a:endParaRPr lang="en-GB" sz="1599" dirty="0">
              <a:solidFill>
                <a:srgbClr val="0D1533"/>
              </a:solidFill>
            </a:endParaRPr>
          </a:p>
          <a:p>
            <a:pPr>
              <a:buFontTx/>
              <a:buChar char="-"/>
            </a:pPr>
            <a:r>
              <a:rPr lang="en-GB" sz="1599" dirty="0">
                <a:solidFill>
                  <a:srgbClr val="0D1533"/>
                </a:solidFill>
              </a:rPr>
              <a:t>WSW </a:t>
            </a:r>
            <a:r>
              <a:rPr lang="en-GB" sz="1599" dirty="0" err="1">
                <a:solidFill>
                  <a:srgbClr val="0D1533"/>
                </a:solidFill>
              </a:rPr>
              <a:t>checkt</a:t>
            </a:r>
            <a:r>
              <a:rPr lang="en-GB" sz="1599" dirty="0">
                <a:solidFill>
                  <a:srgbClr val="0D1533"/>
                </a:solidFill>
              </a:rPr>
              <a:t> </a:t>
            </a:r>
            <a:r>
              <a:rPr lang="en-GB" sz="1599" dirty="0" err="1">
                <a:solidFill>
                  <a:srgbClr val="0D1533"/>
                </a:solidFill>
              </a:rPr>
              <a:t>financieel</a:t>
            </a:r>
            <a:r>
              <a:rPr lang="en-GB" sz="1599" dirty="0">
                <a:solidFill>
                  <a:srgbClr val="0D1533"/>
                </a:solidFill>
              </a:rPr>
              <a:t> </a:t>
            </a:r>
            <a:r>
              <a:rPr lang="en-GB" sz="1599" dirty="0" err="1">
                <a:solidFill>
                  <a:srgbClr val="0D1533"/>
                </a:solidFill>
              </a:rPr>
              <a:t>risico</a:t>
            </a:r>
            <a:endParaRPr lang="en-GB" sz="1599" dirty="0">
              <a:solidFill>
                <a:srgbClr val="0D1533"/>
              </a:solidFill>
            </a:endParaRPr>
          </a:p>
          <a:p>
            <a:pPr>
              <a:buFontTx/>
              <a:buChar char="-"/>
            </a:pPr>
            <a:r>
              <a:rPr lang="en-GB" sz="1599" dirty="0" err="1">
                <a:solidFill>
                  <a:srgbClr val="0D1533"/>
                </a:solidFill>
              </a:rPr>
              <a:t>Normaal</a:t>
            </a:r>
            <a:r>
              <a:rPr lang="en-GB" sz="1599" dirty="0">
                <a:solidFill>
                  <a:srgbClr val="0D1533"/>
                </a:solidFill>
              </a:rPr>
              <a:t>, </a:t>
            </a:r>
            <a:r>
              <a:rPr lang="en-GB" sz="1599" dirty="0" err="1">
                <a:solidFill>
                  <a:srgbClr val="0D1533"/>
                </a:solidFill>
              </a:rPr>
              <a:t>verdiepend</a:t>
            </a:r>
            <a:r>
              <a:rPr lang="en-GB" sz="1599" dirty="0">
                <a:solidFill>
                  <a:srgbClr val="0D1533"/>
                </a:solidFill>
              </a:rPr>
              <a:t> en </a:t>
            </a:r>
            <a:r>
              <a:rPr lang="en-GB" sz="1599" dirty="0" err="1">
                <a:solidFill>
                  <a:srgbClr val="0D1533"/>
                </a:solidFill>
              </a:rPr>
              <a:t>bijzonder</a:t>
            </a:r>
            <a:r>
              <a:rPr lang="en-GB" sz="1599" dirty="0">
                <a:solidFill>
                  <a:srgbClr val="0D1533"/>
                </a:solidFill>
              </a:rPr>
              <a:t> </a:t>
            </a:r>
            <a:r>
              <a:rPr lang="en-GB" sz="1599" dirty="0" err="1">
                <a:solidFill>
                  <a:srgbClr val="0D1533"/>
                </a:solidFill>
              </a:rPr>
              <a:t>beheer</a:t>
            </a:r>
            <a:endParaRPr lang="en-GB" sz="1599" dirty="0">
              <a:solidFill>
                <a:srgbClr val="0D1533"/>
              </a:solidFill>
            </a:endParaRPr>
          </a:p>
          <a:p>
            <a:pPr>
              <a:buFontTx/>
              <a:buChar char="-"/>
            </a:pPr>
            <a:r>
              <a:rPr lang="en-GB" sz="1599" dirty="0">
                <a:solidFill>
                  <a:srgbClr val="0D1533"/>
                </a:solidFill>
              </a:rPr>
              <a:t>SOR: nu </a:t>
            </a:r>
            <a:r>
              <a:rPr lang="en-GB" sz="1599" dirty="0" err="1">
                <a:solidFill>
                  <a:srgbClr val="0D1533"/>
                </a:solidFill>
              </a:rPr>
              <a:t>niet</a:t>
            </a:r>
            <a:r>
              <a:rPr lang="en-GB" sz="1599" dirty="0">
                <a:solidFill>
                  <a:srgbClr val="0D1533"/>
                </a:solidFill>
              </a:rPr>
              <a:t> </a:t>
            </a:r>
            <a:r>
              <a:rPr lang="en-GB" sz="1599" dirty="0" err="1">
                <a:solidFill>
                  <a:srgbClr val="0D1533"/>
                </a:solidFill>
              </a:rPr>
              <a:t>borgbaar</a:t>
            </a:r>
            <a:endParaRPr lang="en-GB" sz="1599" dirty="0">
              <a:solidFill>
                <a:srgbClr val="0D1533"/>
              </a:solidFill>
            </a:endParaRPr>
          </a:p>
          <a:p>
            <a:pPr marL="0" indent="0">
              <a:buNone/>
            </a:pPr>
            <a:endParaRPr lang="en-GB" sz="1599" dirty="0">
              <a:solidFill>
                <a:srgbClr val="0D1533"/>
              </a:solidFill>
            </a:endParaRPr>
          </a:p>
          <a:p>
            <a:pPr>
              <a:buFontTx/>
              <a:buChar char="-"/>
            </a:pPr>
            <a:endParaRPr lang="en-GB" dirty="0">
              <a:solidFill>
                <a:srgbClr val="0D1533"/>
              </a:solidFill>
            </a:endParaRPr>
          </a:p>
          <a:p>
            <a:pPr>
              <a:buFontTx/>
              <a:buChar char="-"/>
            </a:pPr>
            <a:endParaRPr lang="en-GB" dirty="0">
              <a:solidFill>
                <a:srgbClr val="0D1533"/>
              </a:solidFill>
            </a:endParaRPr>
          </a:p>
          <a:p>
            <a:pPr marL="266567" lvl="1" indent="0">
              <a:buNone/>
            </a:pPr>
            <a:endParaRPr lang="en-GB" dirty="0">
              <a:solidFill>
                <a:srgbClr val="0D1533"/>
              </a:solidFill>
            </a:endParaRPr>
          </a:p>
        </p:txBody>
      </p:sp>
      <p:pic>
        <p:nvPicPr>
          <p:cNvPr id="1026" name="Picture 2" descr="" title="">
            <a:extLst>
              <a:ext uri="{FF2B5EF4-FFF2-40B4-BE49-F238E27FC236}">
                <a16:creationId xmlns:a16="http://schemas.microsoft.com/office/drawing/2014/main" id="{A240110A-7105-CC0B-51A4-CC0F24D153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6542842" y="5681789"/>
            <a:ext cx="4944585" cy="636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196950"/>
      </p:ext>
    </p:extLst>
  </p:cSld>
  <p:clrMapOvr>
    <a:masterClrMapping/>
  </p:clrMapOvr>
</p:sld>
</file>

<file path=ppt/slides/slide1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45AAD188-4E56-DAD5-3062-634DC24E8363}"/>
              </a:ext>
            </a:extLst>
          </p:cNvPr>
          <p:cNvSpPr>
            <a:spLocks noGrp="1"/>
          </p:cNvSpPr>
          <p:nvPr>
            <p:ph type="title"/>
          </p:nvPr>
        </p:nvSpPr>
        <p:spPr/>
        <p:txBody>
          <a:bodyPr/>
          <a:lstStyle/>
          <a:p>
            <a:r>
              <a:rPr lang="nl-NL" dirty="0"/>
              <a:t>Prestatieafspraken</a:t>
            </a:r>
          </a:p>
        </p:txBody>
      </p:sp>
      <p:pic>
        <p:nvPicPr>
          <p:cNvPr id="6" name="Content Placeholder 5" descr="" title="">
            <a:extLst>
              <a:ext uri="{FF2B5EF4-FFF2-40B4-BE49-F238E27FC236}">
                <a16:creationId xmlns:a16="http://schemas.microsoft.com/office/drawing/2014/main" id="{16B54175-8707-AC2E-5A10-34C6BA005243}"/>
              </a:ext>
            </a:extLst>
          </p:cNvPr>
          <p:cNvPicPr>
            <a:picLocks noGrp="1" noChangeAspect="1"/>
          </p:cNvPicPr>
          <p:nvPr>
            <p:ph idx="1"/>
          </p:nvPr>
        </p:nvPicPr>
        <p:blipFill>
          <a:blip r:embed="rId2"/>
          <a:stretch>
            <a:fillRect/>
          </a:stretch>
        </p:blipFill>
        <p:spPr>
          <a:xfrm>
            <a:off x="1044721" y="1748799"/>
            <a:ext cx="6635884" cy="4492334"/>
          </a:xfrm>
        </p:spPr>
      </p:pic>
      <p:sp>
        <p:nvSpPr>
          <p:cNvPr id="4" name="Text Placeholder 3" descr="" title="">
            <a:extLst>
              <a:ext uri="{FF2B5EF4-FFF2-40B4-BE49-F238E27FC236}">
                <a16:creationId xmlns:a16="http://schemas.microsoft.com/office/drawing/2014/main" id="{16EF3E10-7607-DBEB-9E62-9F0B1217B6E4}"/>
              </a:ext>
            </a:extLst>
          </p:cNvPr>
          <p:cNvSpPr>
            <a:spLocks noGrp="1"/>
          </p:cNvSpPr>
          <p:nvPr>
            <p:ph type="body" sz="quarter" idx="13"/>
          </p:nvPr>
        </p:nvSpPr>
        <p:spPr/>
        <p:txBody>
          <a:bodyPr/>
          <a:lstStyle/>
          <a:p>
            <a:r>
              <a:rPr lang="en-GB" dirty="0"/>
              <a:t>Schema </a:t>
            </a:r>
            <a:r>
              <a:rPr lang="en-GB" dirty="0" err="1"/>
              <a:t>uit</a:t>
            </a:r>
            <a:r>
              <a:rPr lang="en-GB" dirty="0"/>
              <a:t> </a:t>
            </a:r>
            <a:r>
              <a:rPr lang="en-GB" dirty="0" err="1"/>
              <a:t>Handreiking</a:t>
            </a:r>
            <a:r>
              <a:rPr lang="en-GB" dirty="0"/>
              <a:t> </a:t>
            </a:r>
            <a:r>
              <a:rPr lang="en-GB" dirty="0" err="1"/>
              <a:t>prestatieafspraken</a:t>
            </a:r>
            <a:endParaRPr lang="nl-NL" dirty="0"/>
          </a:p>
        </p:txBody>
      </p:sp>
    </p:spTree>
    <p:extLst>
      <p:ext uri="{BB962C8B-B14F-4D97-AF65-F5344CB8AC3E}">
        <p14:creationId xmlns:p14="http://schemas.microsoft.com/office/powerpoint/2010/main" val="1544117650"/>
      </p:ext>
    </p:extLst>
  </p:cSld>
  <p:clrMapOvr>
    <a:masterClrMapping/>
  </p:clrMapOvr>
</p:sld>
</file>

<file path=ppt/slides/slide1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19" name="Tijdelijke aanduiding voor afbeelding 18" descr="" title="">
            <a:extLst>
              <a:ext uri="{FF2B5EF4-FFF2-40B4-BE49-F238E27FC236}">
                <a16:creationId xmlns:a16="http://schemas.microsoft.com/office/drawing/2014/main" id="{2DB1ED7B-952B-4117-A1AC-BB5B14668B3F}"/>
              </a:ext>
            </a:extLst>
          </p:cNvPr>
          <p:cNvPicPr>
            <a:picLocks noGrp="1" noChangeAspect="1"/>
          </p:cNvPicPr>
          <p:nvPr>
            <p:ph type="pic" sz="quarter" idx="15"/>
          </p:nvPr>
        </p:nvPicPr>
        <p:blipFill rotWithShape="1">
          <a:blip r:embed="rId2" cstate="email">
            <a:extLst>
              <a:ext uri="{28A0092B-C50C-407E-A947-70E740481C1C}">
                <a14:useLocalDpi xmlns:a14="http://schemas.microsoft.com/office/drawing/2010/main"/>
              </a:ext>
            </a:extLst>
          </a:blip>
          <a:srcRect/>
          <a:stretch/>
        </p:blipFill>
        <p:spPr>
          <a:xfrm>
            <a:off x="0" y="501"/>
            <a:ext cx="12192000" cy="6857499"/>
          </a:xfrm>
        </p:spPr>
      </p:pic>
      <p:sp>
        <p:nvSpPr>
          <p:cNvPr id="12" name="Tijdelijke aanduiding voor dianummer 11" descr="" title="">
            <a:extLst>
              <a:ext uri="{FF2B5EF4-FFF2-40B4-BE49-F238E27FC236}">
                <a16:creationId xmlns:a16="http://schemas.microsoft.com/office/drawing/2014/main" id="{48FA87B3-469B-43AE-95E6-BAB8354CB447}"/>
              </a:ext>
            </a:extLst>
          </p:cNvPr>
          <p:cNvSpPr>
            <a:spLocks noGrp="1"/>
          </p:cNvSpPr>
          <p:nvPr>
            <p:ph type="sldNum" sz="quarter" idx="11"/>
          </p:nvPr>
        </p:nvSpPr>
        <p:spPr/>
        <p:txBody>
          <a:bodyPr/>
          <a:lstStyle/>
          <a:p>
            <a:fld id="{23D2BB9B-B463-4028-B950-91DDC3FACFD9}" type="slidenum">
              <a:rPr lang="nl-NL" smtClean="0"/>
              <a:pPr/>
              <a:t>12</a:t>
            </a:fld>
            <a:endParaRPr lang="nl-NL" dirty="0"/>
          </a:p>
        </p:txBody>
      </p:sp>
      <p:sp>
        <p:nvSpPr>
          <p:cNvPr id="8" name="Tijdelijke aanduiding voor tekst 7" descr="" title="">
            <a:extLst>
              <a:ext uri="{FF2B5EF4-FFF2-40B4-BE49-F238E27FC236}">
                <a16:creationId xmlns:a16="http://schemas.microsoft.com/office/drawing/2014/main" id="{4E5051DF-2684-412A-B767-E97098EC8EFB}"/>
              </a:ext>
            </a:extLst>
          </p:cNvPr>
          <p:cNvSpPr>
            <a:spLocks noGrp="1"/>
          </p:cNvSpPr>
          <p:nvPr>
            <p:ph type="body" sz="quarter" idx="16"/>
          </p:nvPr>
        </p:nvSpPr>
        <p:spPr/>
        <p:txBody>
          <a:bodyPr/>
          <a:lstStyle/>
          <a:p>
            <a:endParaRPr lang="nl-NL" dirty="0"/>
          </a:p>
          <a:p>
            <a:endParaRPr lang="nl-NL" dirty="0"/>
          </a:p>
          <a:p>
            <a:endParaRPr lang="nl-NL" dirty="0"/>
          </a:p>
          <a:p>
            <a:endParaRPr lang="nl-NL" sz="1600" b="1" dirty="0"/>
          </a:p>
          <a:p>
            <a:r>
              <a:rPr lang="nl-NL" sz="1600" b="1" dirty="0"/>
              <a:t>Vragen?</a:t>
            </a:r>
          </a:p>
          <a:p>
            <a:r>
              <a:rPr lang="nl-NL" sz="1600" b="1" dirty="0"/>
              <a:t>Eelkje van de Kuilen</a:t>
            </a:r>
          </a:p>
          <a:p>
            <a:r>
              <a:rPr lang="nl-NL" sz="1600" b="1" dirty="0">
                <a:hlinkClick r:id="rId3"/>
              </a:rPr>
              <a:t>evandekuilen@akd.nl</a:t>
            </a:r>
            <a:endParaRPr lang="nl-NL" sz="1600" b="1" dirty="0"/>
          </a:p>
          <a:p>
            <a:r>
              <a:rPr lang="nl-NL" sz="1600" b="1" dirty="0"/>
              <a:t>06-46607989 </a:t>
            </a:r>
          </a:p>
        </p:txBody>
      </p:sp>
      <p:sp>
        <p:nvSpPr>
          <p:cNvPr id="14" name="Tijdelijke aanduiding voor tekst 13" descr="" title="">
            <a:extLst>
              <a:ext uri="{FF2B5EF4-FFF2-40B4-BE49-F238E27FC236}">
                <a16:creationId xmlns:a16="http://schemas.microsoft.com/office/drawing/2014/main" id="{02AD1E84-48A6-4713-BB78-B164C8AA1512}"/>
              </a:ext>
            </a:extLst>
          </p:cNvPr>
          <p:cNvSpPr>
            <a:spLocks noGrp="1"/>
          </p:cNvSpPr>
          <p:nvPr>
            <p:ph type="body" sz="quarter" idx="14"/>
          </p:nvPr>
        </p:nvSpPr>
        <p:spPr/>
        <p:txBody>
          <a:bodyPr/>
          <a:lstStyle/>
          <a:p>
            <a:r>
              <a:rPr lang="en-GB" dirty="0"/>
              <a:t> </a:t>
            </a:r>
            <a:endParaRPr lang="nl-NL" dirty="0"/>
          </a:p>
        </p:txBody>
      </p:sp>
    </p:spTree>
    <p:extLst>
      <p:ext uri="{BB962C8B-B14F-4D97-AF65-F5344CB8AC3E}">
        <p14:creationId xmlns:p14="http://schemas.microsoft.com/office/powerpoint/2010/main" val="269390155"/>
      </p:ext>
    </p:extLst>
  </p:cSld>
  <p:clrMapOvr>
    <a:masterClrMapping/>
  </p:clrMapOvr>
</p:sld>
</file>

<file path=ppt/slides/slide2.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8" name="Titel 7" descr="" title=""/>
          <p:cNvSpPr>
            <a:spLocks noGrp="1"/>
          </p:cNvSpPr>
          <p:nvPr>
            <p:ph type="title"/>
          </p:nvPr>
        </p:nvSpPr>
        <p:spPr/>
        <p:txBody>
          <a:bodyPr/>
          <a:lstStyle/>
          <a:p>
            <a:r>
              <a:rPr lang="nl-NL" dirty="0"/>
              <a:t>Quiz</a:t>
            </a:r>
          </a:p>
        </p:txBody>
      </p:sp>
      <p:sp>
        <p:nvSpPr>
          <p:cNvPr id="5" name="Tijdelijke aanduiding voor verticale tekst 4" descr="" title=""/>
          <p:cNvSpPr>
            <a:spLocks noGrp="1"/>
          </p:cNvSpPr>
          <p:nvPr>
            <p:ph type="body" orient="vert" idx="1"/>
          </p:nvPr>
        </p:nvSpPr>
        <p:spPr>
          <a:xfrm>
            <a:off x="454134" y="954212"/>
            <a:ext cx="10512954" cy="4768050"/>
          </a:xfrm>
        </p:spPr>
        <p:txBody>
          <a:bodyPr/>
          <a:lstStyle/>
          <a:p>
            <a:pPr lvl="3"/>
            <a:endParaRPr lang="nl-NL" dirty="0"/>
          </a:p>
          <a:p>
            <a:pPr lvl="3"/>
            <a:endParaRPr lang="nl-NL" dirty="0"/>
          </a:p>
          <a:p>
            <a:pPr lvl="3"/>
            <a:r>
              <a:rPr lang="nl-NL" sz="1600" dirty="0">
                <a:solidFill>
                  <a:srgbClr val="0D1533"/>
                </a:solidFill>
              </a:rPr>
              <a:t>Mag een corporatie dit doen?</a:t>
            </a:r>
          </a:p>
          <a:p>
            <a:pPr marL="342900" lvl="3" indent="-342900">
              <a:buFont typeface="+mj-lt"/>
              <a:buAutoNum type="alphaLcParenR"/>
            </a:pPr>
            <a:r>
              <a:rPr lang="nl-NL" sz="1600" dirty="0">
                <a:solidFill>
                  <a:srgbClr val="0D1533"/>
                </a:solidFill>
              </a:rPr>
              <a:t>Bouw van een huisartsenpraktijk </a:t>
            </a:r>
          </a:p>
          <a:p>
            <a:pPr marL="342900" lvl="3" indent="-342900">
              <a:buFont typeface="+mj-lt"/>
              <a:buAutoNum type="alphaLcParenR"/>
            </a:pPr>
            <a:r>
              <a:rPr lang="nl-NL" sz="1600" dirty="0">
                <a:solidFill>
                  <a:srgbClr val="0D1533"/>
                </a:solidFill>
              </a:rPr>
              <a:t>Bij aanbrengen van dakisolatie bij gespikkeld bezit lening geven aan de eigenaar om de kosten van de isolatie te betalen</a:t>
            </a:r>
          </a:p>
          <a:p>
            <a:pPr marL="342900" lvl="3" indent="-342900">
              <a:buFont typeface="+mj-lt"/>
              <a:buAutoNum type="alphaLcParenR"/>
            </a:pPr>
            <a:r>
              <a:rPr lang="nl-NL" sz="1600" dirty="0">
                <a:solidFill>
                  <a:srgbClr val="0D1533"/>
                </a:solidFill>
              </a:rPr>
              <a:t>Scouting betalen voor klusjes aan panden van de corporatie</a:t>
            </a:r>
          </a:p>
          <a:p>
            <a:pPr marL="342900" lvl="3" indent="-342900">
              <a:buFont typeface="+mj-lt"/>
              <a:buAutoNum type="alphaLcParenR"/>
            </a:pPr>
            <a:r>
              <a:rPr lang="nl-NL" sz="1600" dirty="0">
                <a:solidFill>
                  <a:srgbClr val="0D1533"/>
                </a:solidFill>
              </a:rPr>
              <a:t>Bijdrage voor een buurtbarbecue</a:t>
            </a:r>
          </a:p>
          <a:p>
            <a:pPr marL="342900" lvl="3" indent="-342900">
              <a:buFont typeface="+mj-lt"/>
              <a:buAutoNum type="alphaLcParenR"/>
            </a:pPr>
            <a:r>
              <a:rPr lang="nl-NL" sz="1600" dirty="0">
                <a:solidFill>
                  <a:srgbClr val="0D1533"/>
                </a:solidFill>
              </a:rPr>
              <a:t>Korting op de huur voor de huurder die het groen rondom het complex verzorgt</a:t>
            </a:r>
          </a:p>
          <a:p>
            <a:pPr marL="342900" lvl="3" indent="-342900">
              <a:buFont typeface="+mj-lt"/>
              <a:buAutoNum type="alphaLcParenR"/>
            </a:pPr>
            <a:r>
              <a:rPr lang="nl-NL" sz="1600" dirty="0">
                <a:solidFill>
                  <a:srgbClr val="0D1533"/>
                </a:solidFill>
              </a:rPr>
              <a:t>Gemengd complex bouwen op eigen grond</a:t>
            </a:r>
          </a:p>
          <a:p>
            <a:pPr lvl="3"/>
            <a:endParaRPr lang="nl-NL" sz="1600" dirty="0"/>
          </a:p>
          <a:p>
            <a:pPr lvl="3"/>
            <a:endParaRPr lang="nl-NL" sz="1600" dirty="0"/>
          </a:p>
          <a:p>
            <a:pPr marL="342729" lvl="3" indent="-342729">
              <a:buFontTx/>
              <a:buChar char="-"/>
            </a:pPr>
            <a:endParaRPr lang="nl-NL" dirty="0"/>
          </a:p>
          <a:p>
            <a:pPr marL="342729" lvl="3" indent="-342729">
              <a:buFontTx/>
              <a:buChar char="-"/>
            </a:pPr>
            <a:endParaRPr lang="nl-NL" dirty="0"/>
          </a:p>
          <a:p>
            <a:pPr lvl="3"/>
            <a:endParaRPr lang="nl-NL" sz="2799" dirty="0"/>
          </a:p>
          <a:p>
            <a:pPr marL="342729" lvl="3" indent="-342729">
              <a:buFontTx/>
              <a:buChar char="-"/>
            </a:pPr>
            <a:endParaRPr lang="nl-NL" dirty="0"/>
          </a:p>
        </p:txBody>
      </p:sp>
      <p:sp>
        <p:nvSpPr>
          <p:cNvPr id="3" name="Tijdelijke aanduiding voor dianummer 2" descr="" title=""/>
          <p:cNvSpPr>
            <a:spLocks noGrp="1"/>
          </p:cNvSpPr>
          <p:nvPr>
            <p:ph type="sldNum" sz="quarter" idx="12"/>
          </p:nvPr>
        </p:nvSpPr>
        <p:spPr/>
        <p:txBody>
          <a:bodyPr/>
          <a:lstStyle/>
          <a:p>
            <a:pPr defTabSz="913943">
              <a:defRPr/>
            </a:pPr>
            <a:fld id="{2A2047DB-A1ED-47AD-8F77-036459D46A61}" type="slidenum">
              <a:rPr lang="nl-NL" sz="1199" smtClean="0">
                <a:solidFill>
                  <a:srgbClr val="FFFFFF"/>
                </a:solidFill>
                <a:latin typeface="Verdana"/>
                <a:ea typeface="+mn-ea"/>
              </a:rPr>
              <a:pPr defTabSz="913943">
                <a:defRPr/>
              </a:pPr>
              <a:t>2</a:t>
            </a:fld>
            <a:r>
              <a:rPr lang="nl-NL" sz="1199" dirty="0">
                <a:solidFill>
                  <a:schemeClr val="tx1"/>
                </a:solidFill>
                <a:latin typeface="Verdana"/>
                <a:ea typeface="+mn-ea"/>
              </a:rPr>
              <a:t>9</a:t>
            </a:r>
          </a:p>
        </p:txBody>
      </p:sp>
      <p:pic>
        <p:nvPicPr>
          <p:cNvPr id="4" name="Picture 3" descr="" titl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60387" y="4940135"/>
            <a:ext cx="2564423" cy="1552337"/>
          </a:xfrm>
          <a:prstGeom prst="rect">
            <a:avLst/>
          </a:prstGeom>
        </p:spPr>
      </p:pic>
    </p:spTree>
    <p:extLst>
      <p:ext uri="{BB962C8B-B14F-4D97-AF65-F5344CB8AC3E}">
        <p14:creationId xmlns:p14="http://schemas.microsoft.com/office/powerpoint/2010/main" val="3769364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25505CC3-6DC1-237A-3780-8014D6B8EFDA}"/>
            </a:ext>
          </a:extLst>
        </p:cNvPr>
        <p:cNvGrpSpPr/>
        <p:nvPr/>
      </p:nvGrpSpPr>
      <p:grpSpPr>
        <a:xfrm>
          <a:off x="0" y="0"/>
          <a:ext cx="0" cy="0"/>
          <a:chOff x="0" y="0"/>
          <a:chExt cx="0" cy="0"/>
        </a:xfrm>
      </p:grpSpPr>
      <p:sp>
        <p:nvSpPr>
          <p:cNvPr id="6" name="Tijdelijke aanduiding voor dianummer 5" descr="" title="">
            <a:extLst>
              <a:ext uri="{FF2B5EF4-FFF2-40B4-BE49-F238E27FC236}">
                <a16:creationId xmlns:a16="http://schemas.microsoft.com/office/drawing/2014/main" id="{8243D950-9CC6-5ECC-D9A5-94F93D9273BE}"/>
              </a:ext>
            </a:extLst>
          </p:cNvPr>
          <p:cNvSpPr>
            <a:spLocks noGrp="1"/>
          </p:cNvSpPr>
          <p:nvPr>
            <p:ph type="sldNum" sz="quarter" idx="11"/>
          </p:nvPr>
        </p:nvSpPr>
        <p:spPr/>
        <p:txBody>
          <a:bodyPr/>
          <a:lstStyle/>
          <a:p>
            <a:endParaRPr lang="en-GB" dirty="0"/>
          </a:p>
        </p:txBody>
      </p:sp>
      <p:sp>
        <p:nvSpPr>
          <p:cNvPr id="3" name="Titel 2" descr="" title="">
            <a:extLst>
              <a:ext uri="{FF2B5EF4-FFF2-40B4-BE49-F238E27FC236}">
                <a16:creationId xmlns:a16="http://schemas.microsoft.com/office/drawing/2014/main" id="{A4A1678D-490D-0C09-F76F-F04ED94B8CA2}"/>
              </a:ext>
            </a:extLst>
          </p:cNvPr>
          <p:cNvSpPr>
            <a:spLocks noGrp="1"/>
          </p:cNvSpPr>
          <p:nvPr>
            <p:ph type="title"/>
          </p:nvPr>
        </p:nvSpPr>
        <p:spPr/>
        <p:txBody>
          <a:bodyPr/>
          <a:lstStyle/>
          <a:p>
            <a:r>
              <a:rPr lang="en-GB" dirty="0"/>
              <a:t>Hele </a:t>
            </a:r>
            <a:r>
              <a:rPr lang="en-GB" dirty="0" err="1"/>
              <a:t>lastige</a:t>
            </a:r>
            <a:r>
              <a:rPr lang="en-GB" dirty="0"/>
              <a:t> </a:t>
            </a:r>
            <a:r>
              <a:rPr lang="en-GB" dirty="0" err="1"/>
              <a:t>wetgeving</a:t>
            </a:r>
            <a:r>
              <a:rPr lang="en-GB" dirty="0"/>
              <a:t>…</a:t>
            </a:r>
          </a:p>
        </p:txBody>
      </p:sp>
      <p:sp>
        <p:nvSpPr>
          <p:cNvPr id="4" name="Tijdelijke aanduiding voor verticale tekst 3" descr="" title="">
            <a:extLst>
              <a:ext uri="{FF2B5EF4-FFF2-40B4-BE49-F238E27FC236}">
                <a16:creationId xmlns:a16="http://schemas.microsoft.com/office/drawing/2014/main" id="{4DE25910-5836-0EE4-073A-09BCAF40BE88}"/>
              </a:ext>
            </a:extLst>
          </p:cNvPr>
          <p:cNvSpPr>
            <a:spLocks noGrp="1"/>
          </p:cNvSpPr>
          <p:nvPr>
            <p:ph type="body" sz="quarter" idx="12"/>
          </p:nvPr>
        </p:nvSpPr>
        <p:spPr/>
        <p:txBody>
          <a:bodyPr/>
          <a:lstStyle/>
          <a:p>
            <a:pPr marL="0" indent="0">
              <a:buNone/>
            </a:pPr>
            <a:r>
              <a:rPr lang="en-GB" dirty="0">
                <a:solidFill>
                  <a:srgbClr val="0D1533"/>
                </a:solidFill>
              </a:rPr>
              <a:t>Een </a:t>
            </a:r>
            <a:r>
              <a:rPr lang="en-GB" dirty="0" err="1">
                <a:solidFill>
                  <a:srgbClr val="0D1533"/>
                </a:solidFill>
              </a:rPr>
              <a:t>voorbeeld</a:t>
            </a:r>
            <a:r>
              <a:rPr lang="en-GB" dirty="0">
                <a:solidFill>
                  <a:srgbClr val="0D1533"/>
                </a:solidFill>
              </a:rPr>
              <a:t>:</a:t>
            </a:r>
          </a:p>
          <a:p>
            <a:pPr>
              <a:buFontTx/>
              <a:buChar char="-"/>
            </a:pPr>
            <a:r>
              <a:rPr lang="nl-NL" i="1" dirty="0"/>
              <a:t>De voorziening, bedoeld in het tweede lid, bevat uitsluitend de netto-opbrengsten van vervreemdingen op 1 januari 2012 of nadien van woongelegenheden als bedoeld in artikel 66, eerste lid, onderdelen a en b, en artikel 47, eerste lid, onderdeel c, van de wet, verminderd met het per jaar aan die woongelegenheden toe te rekenen deel van de leningen, bedoeld in artikel 66, eerste lid, onderdeel f, welk deel verhoudingsgewijs gelijk is aan het quotiënt van het totaalbedrag van die leningen en dat van de WOZ-waarde van die woongelegenheden, welke totaalbedragen blijken uit de voor dat jaar vastgestelde balans van de toegelaten instelling. </a:t>
            </a:r>
          </a:p>
          <a:p>
            <a:pPr>
              <a:buFontTx/>
              <a:buChar char="-"/>
            </a:pPr>
            <a:r>
              <a:rPr lang="nl-NL" i="1" dirty="0"/>
              <a:t>De voorziening bevat die aldus verminderde netto-opbrengsten voorts uitsluitend, voor zover er een batig saldo over het betrokken jaar is uit de verhuur en de vervreemding van woongelegenheden als bedoeld in de eerste volzin, bepaald op grond van waardering van die woongelegenheden tegen de modelmatige marktwaarde. </a:t>
            </a:r>
          </a:p>
          <a:p>
            <a:pPr>
              <a:buFontTx/>
              <a:buChar char="-"/>
            </a:pPr>
            <a:r>
              <a:rPr lang="nl-NL" i="1" dirty="0"/>
              <a:t>De eerste en tweede volzin zijn van overeenkomstige toepassing op de jaarlijks aan de voorziening toe te voegen middelen.</a:t>
            </a:r>
          </a:p>
          <a:p>
            <a:pPr>
              <a:buFontTx/>
              <a:buChar char="-"/>
            </a:pPr>
            <a:endParaRPr lang="en-GB" dirty="0">
              <a:solidFill>
                <a:srgbClr val="0D1533"/>
              </a:solidFill>
            </a:endParaRPr>
          </a:p>
          <a:p>
            <a:pPr>
              <a:buFontTx/>
              <a:buChar char="-"/>
            </a:pPr>
            <a:endParaRPr lang="en-GB" dirty="0">
              <a:solidFill>
                <a:srgbClr val="0D1533"/>
              </a:solidFill>
            </a:endParaRPr>
          </a:p>
          <a:p>
            <a:pPr marL="266567" lvl="1" indent="0">
              <a:buNone/>
            </a:pPr>
            <a:endParaRPr lang="en-GB" dirty="0">
              <a:solidFill>
                <a:srgbClr val="0D1533"/>
              </a:solidFill>
            </a:endParaRPr>
          </a:p>
        </p:txBody>
      </p:sp>
    </p:spTree>
    <p:extLst>
      <p:ext uri="{BB962C8B-B14F-4D97-AF65-F5344CB8AC3E}">
        <p14:creationId xmlns:p14="http://schemas.microsoft.com/office/powerpoint/2010/main" val="2439571409"/>
      </p:ext>
    </p:extLst>
  </p:cSld>
  <p:clrMapOvr>
    <a:masterClrMapping/>
  </p:clrMapOvr>
</p:sld>
</file>

<file path=ppt/slides/slide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AD11F119-4AFC-C33A-A67C-9A7E13BA78A7}"/>
            </a:ext>
          </a:extLst>
        </p:cNvPr>
        <p:cNvGrpSpPr/>
        <p:nvPr/>
      </p:nvGrpSpPr>
      <p:grpSpPr>
        <a:xfrm>
          <a:off x="0" y="0"/>
          <a:ext cx="0" cy="0"/>
          <a:chOff x="0" y="0"/>
          <a:chExt cx="0" cy="0"/>
        </a:xfrm>
      </p:grpSpPr>
      <p:sp>
        <p:nvSpPr>
          <p:cNvPr id="6" name="Tijdelijke aanduiding voor dianummer 5" descr="" title="">
            <a:extLst>
              <a:ext uri="{FF2B5EF4-FFF2-40B4-BE49-F238E27FC236}">
                <a16:creationId xmlns:a16="http://schemas.microsoft.com/office/drawing/2014/main" id="{B695515D-9BD1-8CBB-F35D-3A7B22AE1D70}"/>
              </a:ext>
            </a:extLst>
          </p:cNvPr>
          <p:cNvSpPr>
            <a:spLocks noGrp="1"/>
          </p:cNvSpPr>
          <p:nvPr>
            <p:ph type="sldNum" sz="quarter" idx="11"/>
          </p:nvPr>
        </p:nvSpPr>
        <p:spPr/>
        <p:txBody>
          <a:bodyPr/>
          <a:lstStyle/>
          <a:p>
            <a:endParaRPr lang="en-GB" dirty="0"/>
          </a:p>
        </p:txBody>
      </p:sp>
      <p:sp>
        <p:nvSpPr>
          <p:cNvPr id="3" name="Titel 2" descr="" title="">
            <a:extLst>
              <a:ext uri="{FF2B5EF4-FFF2-40B4-BE49-F238E27FC236}">
                <a16:creationId xmlns:a16="http://schemas.microsoft.com/office/drawing/2014/main" id="{900022BB-C855-4822-B8BB-D5DA04EB1A0E}"/>
              </a:ext>
            </a:extLst>
          </p:cNvPr>
          <p:cNvSpPr>
            <a:spLocks noGrp="1"/>
          </p:cNvSpPr>
          <p:nvPr>
            <p:ph type="title"/>
          </p:nvPr>
        </p:nvSpPr>
        <p:spPr/>
        <p:txBody>
          <a:bodyPr/>
          <a:lstStyle/>
          <a:p>
            <a:r>
              <a:rPr lang="en-GB" dirty="0"/>
              <a:t>En </a:t>
            </a:r>
            <a:r>
              <a:rPr lang="en-GB" dirty="0" err="1"/>
              <a:t>waarom</a:t>
            </a:r>
            <a:r>
              <a:rPr lang="en-GB" dirty="0"/>
              <a:t>?</a:t>
            </a:r>
          </a:p>
        </p:txBody>
      </p:sp>
      <p:sp>
        <p:nvSpPr>
          <p:cNvPr id="4" name="Tijdelijke aanduiding voor verticale tekst 3" descr="" title="">
            <a:extLst>
              <a:ext uri="{FF2B5EF4-FFF2-40B4-BE49-F238E27FC236}">
                <a16:creationId xmlns:a16="http://schemas.microsoft.com/office/drawing/2014/main" id="{E20551D7-F934-4D53-EB11-AFB52BC93684}"/>
              </a:ext>
            </a:extLst>
          </p:cNvPr>
          <p:cNvSpPr>
            <a:spLocks noGrp="1"/>
          </p:cNvSpPr>
          <p:nvPr>
            <p:ph type="body" sz="quarter" idx="12"/>
          </p:nvPr>
        </p:nvSpPr>
        <p:spPr>
          <a:xfrm>
            <a:off x="640466" y="2830880"/>
            <a:ext cx="4477693" cy="2182049"/>
          </a:xfrm>
        </p:spPr>
        <p:txBody>
          <a:bodyPr/>
          <a:lstStyle/>
          <a:p>
            <a:pPr marL="266567" lvl="1" indent="0">
              <a:buNone/>
            </a:pPr>
            <a:endParaRPr lang="en-GB" dirty="0">
              <a:solidFill>
                <a:srgbClr val="0D1533"/>
              </a:solidFill>
            </a:endParaRPr>
          </a:p>
        </p:txBody>
      </p:sp>
      <p:pic>
        <p:nvPicPr>
          <p:cNvPr id="1026" name="Picture 2" descr="" title="">
            <a:extLst>
              <a:ext uri="{FF2B5EF4-FFF2-40B4-BE49-F238E27FC236}">
                <a16:creationId xmlns:a16="http://schemas.microsoft.com/office/drawing/2014/main" id="{FD642F55-00C9-56C4-A02A-1D6C64651D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8544" y="743082"/>
            <a:ext cx="5148522" cy="27926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 title="">
            <a:extLst>
              <a:ext uri="{FF2B5EF4-FFF2-40B4-BE49-F238E27FC236}">
                <a16:creationId xmlns:a16="http://schemas.microsoft.com/office/drawing/2014/main" id="{53F8835D-11A3-74A9-883E-5A60F906EE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5634" y="1553492"/>
            <a:ext cx="3303788" cy="19822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 title="">
            <a:extLst>
              <a:ext uri="{FF2B5EF4-FFF2-40B4-BE49-F238E27FC236}">
                <a16:creationId xmlns:a16="http://schemas.microsoft.com/office/drawing/2014/main" id="{D29FC1D5-58D9-E322-CBB1-293C8B606B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944" y="3722367"/>
            <a:ext cx="4103148" cy="230802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 title="">
            <a:extLst>
              <a:ext uri="{FF2B5EF4-FFF2-40B4-BE49-F238E27FC236}">
                <a16:creationId xmlns:a16="http://schemas.microsoft.com/office/drawing/2014/main" id="{0F1BE423-3C88-A8EA-ABAB-81CA874CF2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9244" y="3874691"/>
            <a:ext cx="4876800"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458379"/>
      </p:ext>
    </p:extLst>
  </p:cSld>
  <p:clrMapOvr>
    <a:masterClrMapping/>
  </p:clrMapOvr>
</p:sld>
</file>

<file path=ppt/slides/slide5.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Isosceles Triangle 1" descr="" title="">
            <a:extLst>
              <a:ext uri="{FF2B5EF4-FFF2-40B4-BE49-F238E27FC236}">
                <a16:creationId xmlns:a16="http://schemas.microsoft.com/office/drawing/2014/main" id="{14E2B8AA-FB07-73C3-C5EE-6E6699C0D4F7}"/>
              </a:ext>
            </a:extLst>
          </p:cNvPr>
          <p:cNvSpPr/>
          <p:nvPr/>
        </p:nvSpPr>
        <p:spPr>
          <a:xfrm>
            <a:off x="2194131" y="3095298"/>
            <a:ext cx="7952373" cy="2947504"/>
          </a:xfrm>
          <a:prstGeom prst="triangle">
            <a:avLst/>
          </a:prstGeom>
          <a:solidFill>
            <a:schemeClr val="accent3">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jdelijke aanduiding voor dianummer 5" descr="" title="">
            <a:extLst>
              <a:ext uri="{FF2B5EF4-FFF2-40B4-BE49-F238E27FC236}">
                <a16:creationId xmlns:a16="http://schemas.microsoft.com/office/drawing/2014/main" id="{D36AAB39-F9E8-43EE-B415-9ADDEEAE8AFE}"/>
              </a:ext>
            </a:extLst>
          </p:cNvPr>
          <p:cNvSpPr>
            <a:spLocks noGrp="1"/>
          </p:cNvSpPr>
          <p:nvPr>
            <p:ph type="sldNum" sz="quarter" idx="11"/>
          </p:nvPr>
        </p:nvSpPr>
        <p:spPr/>
        <p:txBody>
          <a:bodyPr/>
          <a:lstStyle/>
          <a:p>
            <a:fld id="{23D2BB9B-B463-4028-B950-91DDC3FACFD9}" type="slidenum">
              <a:rPr lang="en-GB" smtClean="0"/>
              <a:pPr/>
              <a:t>5</a:t>
            </a:fld>
            <a:endParaRPr lang="en-GB"/>
          </a:p>
        </p:txBody>
      </p:sp>
      <p:sp>
        <p:nvSpPr>
          <p:cNvPr id="3" name="Titel 2" descr="" title="">
            <a:extLst>
              <a:ext uri="{FF2B5EF4-FFF2-40B4-BE49-F238E27FC236}">
                <a16:creationId xmlns:a16="http://schemas.microsoft.com/office/drawing/2014/main" id="{3CAC80BD-3FE7-4588-85C4-849474AAB9C0}"/>
              </a:ext>
            </a:extLst>
          </p:cNvPr>
          <p:cNvSpPr>
            <a:spLocks noGrp="1"/>
          </p:cNvSpPr>
          <p:nvPr>
            <p:ph type="title"/>
          </p:nvPr>
        </p:nvSpPr>
        <p:spPr/>
        <p:txBody>
          <a:bodyPr/>
          <a:lstStyle/>
          <a:p>
            <a:r>
              <a:rPr lang="en-GB" dirty="0" err="1"/>
              <a:t>Speelveld</a:t>
            </a:r>
            <a:r>
              <a:rPr lang="en-GB" dirty="0"/>
              <a:t> </a:t>
            </a:r>
            <a:r>
              <a:rPr lang="en-GB" dirty="0" err="1"/>
              <a:t>corporaties</a:t>
            </a:r>
            <a:endParaRPr lang="en-GB" dirty="0"/>
          </a:p>
        </p:txBody>
      </p:sp>
      <p:sp>
        <p:nvSpPr>
          <p:cNvPr id="5" name="Rectangle 4" descr="" title=""/>
          <p:cNvSpPr/>
          <p:nvPr/>
        </p:nvSpPr>
        <p:spPr>
          <a:xfrm>
            <a:off x="4277194" y="4019845"/>
            <a:ext cx="3786257" cy="5997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Woningcorporatie</a:t>
            </a:r>
            <a:endParaRPr lang="nl-NL" dirty="0"/>
          </a:p>
        </p:txBody>
      </p:sp>
      <p:sp>
        <p:nvSpPr>
          <p:cNvPr id="7" name="Rectangle 6" descr="" title=""/>
          <p:cNvSpPr/>
          <p:nvPr/>
        </p:nvSpPr>
        <p:spPr>
          <a:xfrm>
            <a:off x="1616051" y="4932608"/>
            <a:ext cx="2661143" cy="939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Huurdersorganisatie(s)</a:t>
            </a:r>
          </a:p>
        </p:txBody>
      </p:sp>
      <p:sp>
        <p:nvSpPr>
          <p:cNvPr id="8" name="Rectangle 7" descr="" title=""/>
          <p:cNvSpPr/>
          <p:nvPr/>
        </p:nvSpPr>
        <p:spPr>
          <a:xfrm>
            <a:off x="8063451" y="4932608"/>
            <a:ext cx="2661143" cy="611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Gemeente(n)</a:t>
            </a:r>
          </a:p>
        </p:txBody>
      </p:sp>
      <p:sp>
        <p:nvSpPr>
          <p:cNvPr id="9" name="Rectangle 8" descr="" title=""/>
          <p:cNvSpPr/>
          <p:nvPr/>
        </p:nvSpPr>
        <p:spPr>
          <a:xfrm>
            <a:off x="1616051" y="2983075"/>
            <a:ext cx="2661143" cy="611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WSW</a:t>
            </a:r>
          </a:p>
        </p:txBody>
      </p:sp>
      <p:sp>
        <p:nvSpPr>
          <p:cNvPr id="10" name="Rectangle 9" descr="" title=""/>
          <p:cNvSpPr/>
          <p:nvPr/>
        </p:nvSpPr>
        <p:spPr>
          <a:xfrm>
            <a:off x="4839749" y="1914296"/>
            <a:ext cx="2661143" cy="611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Minister</a:t>
            </a:r>
          </a:p>
        </p:txBody>
      </p:sp>
      <p:sp>
        <p:nvSpPr>
          <p:cNvPr id="11" name="Rectangle 10" descr="" title=""/>
          <p:cNvSpPr/>
          <p:nvPr/>
        </p:nvSpPr>
        <p:spPr>
          <a:xfrm>
            <a:off x="4839750" y="2829583"/>
            <a:ext cx="2661143" cy="611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Autoriteit Woningcorporaties</a:t>
            </a:r>
          </a:p>
        </p:txBody>
      </p:sp>
      <p:cxnSp>
        <p:nvCxnSpPr>
          <p:cNvPr id="12" name="Straight Arrow Connector 11" descr="" title=""/>
          <p:cNvCxnSpPr/>
          <p:nvPr/>
        </p:nvCxnSpPr>
        <p:spPr>
          <a:xfrm>
            <a:off x="8063451" y="4319697"/>
            <a:ext cx="1330572" cy="60850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descr="" title=""/>
          <p:cNvCxnSpPr>
            <a:stCxn id="9" idx="2"/>
          </p:cNvCxnSpPr>
          <p:nvPr/>
        </p:nvCxnSpPr>
        <p:spPr>
          <a:xfrm>
            <a:off x="2946623" y="3594858"/>
            <a:ext cx="1330571" cy="616426"/>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descr="" title=""/>
          <p:cNvCxnSpPr/>
          <p:nvPr/>
        </p:nvCxnSpPr>
        <p:spPr>
          <a:xfrm flipV="1">
            <a:off x="2837464" y="4460666"/>
            <a:ext cx="1439730" cy="46754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descr="" title=""/>
          <p:cNvCxnSpPr>
            <a:stCxn id="11" idx="2"/>
          </p:cNvCxnSpPr>
          <p:nvPr/>
        </p:nvCxnSpPr>
        <p:spPr>
          <a:xfrm flipH="1">
            <a:off x="6170320" y="3441366"/>
            <a:ext cx="2" cy="51811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descr="" title=""/>
          <p:cNvCxnSpPr>
            <a:stCxn id="10" idx="2"/>
          </p:cNvCxnSpPr>
          <p:nvPr/>
        </p:nvCxnSpPr>
        <p:spPr>
          <a:xfrm flipH="1">
            <a:off x="6170318" y="2526079"/>
            <a:ext cx="3" cy="30350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Text Placeholder 17" descr="" title="">
            <a:extLst>
              <a:ext uri="{FF2B5EF4-FFF2-40B4-BE49-F238E27FC236}">
                <a16:creationId xmlns:a16="http://schemas.microsoft.com/office/drawing/2014/main" id="{2007BF78-0AC7-21E8-6199-0059014D1642}"/>
              </a:ext>
            </a:extLst>
          </p:cNvPr>
          <p:cNvSpPr>
            <a:spLocks noGrp="1"/>
          </p:cNvSpPr>
          <p:nvPr>
            <p:ph type="body" sz="quarter" idx="12"/>
          </p:nvPr>
        </p:nvSpPr>
        <p:spPr/>
        <p:txBody>
          <a:bodyPr/>
          <a:lstStyle/>
          <a:p>
            <a:endParaRPr lang="nl-NL" dirty="0"/>
          </a:p>
        </p:txBody>
      </p:sp>
    </p:spTree>
    <p:extLst>
      <p:ext uri="{BB962C8B-B14F-4D97-AF65-F5344CB8AC3E}">
        <p14:creationId xmlns:p14="http://schemas.microsoft.com/office/powerpoint/2010/main" val="2231640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6.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9D472F18-5ABF-CBFE-7023-C27FBAE228AB}"/>
            </a:ext>
          </a:extLst>
        </p:cNvPr>
        <p:cNvGrpSpPr/>
        <p:nvPr/>
      </p:nvGrpSpPr>
      <p:grpSpPr>
        <a:xfrm>
          <a:off x="0" y="0"/>
          <a:ext cx="0" cy="0"/>
          <a:chOff x="0" y="0"/>
          <a:chExt cx="0" cy="0"/>
        </a:xfrm>
      </p:grpSpPr>
      <p:sp>
        <p:nvSpPr>
          <p:cNvPr id="6" name="Tijdelijke aanduiding voor dianummer 5" descr="" title="">
            <a:extLst>
              <a:ext uri="{FF2B5EF4-FFF2-40B4-BE49-F238E27FC236}">
                <a16:creationId xmlns:a16="http://schemas.microsoft.com/office/drawing/2014/main" id="{CEAD0B61-1E46-82F3-3BC9-DAC7812A929C}"/>
              </a:ext>
            </a:extLst>
          </p:cNvPr>
          <p:cNvSpPr>
            <a:spLocks noGrp="1"/>
          </p:cNvSpPr>
          <p:nvPr>
            <p:ph type="sldNum" sz="quarter" idx="11"/>
          </p:nvPr>
        </p:nvSpPr>
        <p:spPr/>
        <p:txBody>
          <a:bodyPr/>
          <a:lstStyle/>
          <a:p>
            <a:endParaRPr lang="en-GB" dirty="0"/>
          </a:p>
        </p:txBody>
      </p:sp>
      <p:sp>
        <p:nvSpPr>
          <p:cNvPr id="3" name="Titel 2" descr="" title="">
            <a:extLst>
              <a:ext uri="{FF2B5EF4-FFF2-40B4-BE49-F238E27FC236}">
                <a16:creationId xmlns:a16="http://schemas.microsoft.com/office/drawing/2014/main" id="{B41670AB-20B2-95A4-1802-B8B9F2C0295D}"/>
              </a:ext>
            </a:extLst>
          </p:cNvPr>
          <p:cNvSpPr>
            <a:spLocks noGrp="1"/>
          </p:cNvSpPr>
          <p:nvPr>
            <p:ph type="title"/>
          </p:nvPr>
        </p:nvSpPr>
        <p:spPr/>
        <p:txBody>
          <a:bodyPr/>
          <a:lstStyle/>
          <a:p>
            <a:r>
              <a:rPr lang="en-GB"/>
              <a:t>Wat doet de Aw?</a:t>
            </a:r>
            <a:endParaRPr lang="en-GB" dirty="0"/>
          </a:p>
        </p:txBody>
      </p:sp>
      <p:sp>
        <p:nvSpPr>
          <p:cNvPr id="4" name="Tijdelijke aanduiding voor verticale tekst 3" descr="" title="">
            <a:extLst>
              <a:ext uri="{FF2B5EF4-FFF2-40B4-BE49-F238E27FC236}">
                <a16:creationId xmlns:a16="http://schemas.microsoft.com/office/drawing/2014/main" id="{951391C4-311A-BABF-17BE-43E8AC602B0D}"/>
              </a:ext>
            </a:extLst>
          </p:cNvPr>
          <p:cNvSpPr>
            <a:spLocks noGrp="1"/>
          </p:cNvSpPr>
          <p:nvPr>
            <p:ph type="body" sz="quarter" idx="12"/>
          </p:nvPr>
        </p:nvSpPr>
        <p:spPr/>
        <p:txBody>
          <a:bodyPr/>
          <a:lstStyle/>
          <a:p>
            <a:pPr>
              <a:buFontTx/>
              <a:buChar char="-"/>
            </a:pPr>
            <a:r>
              <a:rPr lang="en-GB" sz="1599" dirty="0">
                <a:solidFill>
                  <a:srgbClr val="0D1533"/>
                </a:solidFill>
              </a:rPr>
              <a:t>Controle op de Woningwet</a:t>
            </a:r>
          </a:p>
          <a:p>
            <a:pPr lvl="1">
              <a:buFontTx/>
              <a:buChar char="-"/>
            </a:pPr>
            <a:r>
              <a:rPr lang="en-GB" sz="1599" dirty="0">
                <a:solidFill>
                  <a:srgbClr val="0D1533"/>
                </a:solidFill>
              </a:rPr>
              <a:t>Strenge wet: SOR mag </a:t>
            </a:r>
            <a:r>
              <a:rPr lang="en-GB" sz="1599" dirty="0" err="1">
                <a:solidFill>
                  <a:srgbClr val="0D1533"/>
                </a:solidFill>
              </a:rPr>
              <a:t>alleen</a:t>
            </a:r>
            <a:r>
              <a:rPr lang="en-GB" sz="1599" dirty="0">
                <a:solidFill>
                  <a:srgbClr val="0D1533"/>
                </a:solidFill>
              </a:rPr>
              <a:t> </a:t>
            </a:r>
            <a:r>
              <a:rPr lang="en-GB" sz="1599" dirty="0" err="1">
                <a:solidFill>
                  <a:srgbClr val="0D1533"/>
                </a:solidFill>
              </a:rPr>
              <a:t>iets</a:t>
            </a:r>
            <a:r>
              <a:rPr lang="en-GB" sz="1599" dirty="0">
                <a:solidFill>
                  <a:srgbClr val="0D1533"/>
                </a:solidFill>
              </a:rPr>
              <a:t> </a:t>
            </a:r>
            <a:r>
              <a:rPr lang="en-GB" sz="1599" dirty="0" err="1">
                <a:solidFill>
                  <a:srgbClr val="0D1533"/>
                </a:solidFill>
              </a:rPr>
              <a:t>doen</a:t>
            </a:r>
            <a:r>
              <a:rPr lang="en-GB" sz="1599" dirty="0">
                <a:solidFill>
                  <a:srgbClr val="0D1533"/>
                </a:solidFill>
              </a:rPr>
              <a:t> </a:t>
            </a:r>
            <a:r>
              <a:rPr lang="en-GB" sz="1599" dirty="0" err="1">
                <a:solidFill>
                  <a:srgbClr val="0D1533"/>
                </a:solidFill>
              </a:rPr>
              <a:t>als</a:t>
            </a:r>
            <a:r>
              <a:rPr lang="en-GB" sz="1599" dirty="0">
                <a:solidFill>
                  <a:srgbClr val="0D1533"/>
                </a:solidFill>
              </a:rPr>
              <a:t> het in de wet </a:t>
            </a:r>
            <a:r>
              <a:rPr lang="en-GB" sz="1599" dirty="0" err="1">
                <a:solidFill>
                  <a:srgbClr val="0D1533"/>
                </a:solidFill>
              </a:rPr>
              <a:t>staat</a:t>
            </a:r>
            <a:endParaRPr lang="en-GB" sz="1599" dirty="0">
              <a:solidFill>
                <a:srgbClr val="0D1533"/>
              </a:solidFill>
            </a:endParaRPr>
          </a:p>
          <a:p>
            <a:pPr lvl="1">
              <a:buFontTx/>
              <a:buChar char="-"/>
            </a:pPr>
            <a:r>
              <a:rPr lang="en-GB" sz="1599" dirty="0">
                <a:solidFill>
                  <a:srgbClr val="0D1533"/>
                </a:solidFill>
              </a:rPr>
              <a:t>Wat mag </a:t>
            </a:r>
            <a:r>
              <a:rPr lang="en-GB" sz="1599" dirty="0" err="1">
                <a:solidFill>
                  <a:srgbClr val="0D1533"/>
                </a:solidFill>
              </a:rPr>
              <a:t>niet</a:t>
            </a:r>
            <a:r>
              <a:rPr lang="en-GB" sz="1599" dirty="0">
                <a:solidFill>
                  <a:srgbClr val="0D1533"/>
                </a:solidFill>
              </a:rPr>
              <a:t>: </a:t>
            </a:r>
            <a:r>
              <a:rPr lang="en-GB" sz="1599" dirty="0" err="1">
                <a:solidFill>
                  <a:srgbClr val="0D1533"/>
                </a:solidFill>
              </a:rPr>
              <a:t>bijvoorbeeld</a:t>
            </a:r>
            <a:r>
              <a:rPr lang="en-GB" sz="1599" dirty="0">
                <a:solidFill>
                  <a:srgbClr val="0D1533"/>
                </a:solidFill>
              </a:rPr>
              <a:t> </a:t>
            </a:r>
            <a:r>
              <a:rPr lang="en-GB" sz="1599" dirty="0" err="1">
                <a:solidFill>
                  <a:srgbClr val="0D1533"/>
                </a:solidFill>
              </a:rPr>
              <a:t>maand</a:t>
            </a:r>
            <a:r>
              <a:rPr lang="en-GB" sz="1599" dirty="0">
                <a:solidFill>
                  <a:srgbClr val="0D1533"/>
                </a:solidFill>
              </a:rPr>
              <a:t> </a:t>
            </a:r>
            <a:r>
              <a:rPr lang="en-GB" sz="1599" dirty="0" err="1">
                <a:solidFill>
                  <a:srgbClr val="0D1533"/>
                </a:solidFill>
              </a:rPr>
              <a:t>huur</a:t>
            </a:r>
            <a:r>
              <a:rPr lang="en-GB" sz="1599" dirty="0">
                <a:solidFill>
                  <a:srgbClr val="0D1533"/>
                </a:solidFill>
              </a:rPr>
              <a:t> </a:t>
            </a:r>
            <a:r>
              <a:rPr lang="en-GB" sz="1599" dirty="0" err="1">
                <a:solidFill>
                  <a:srgbClr val="0D1533"/>
                </a:solidFill>
              </a:rPr>
              <a:t>kado</a:t>
            </a:r>
            <a:r>
              <a:rPr lang="en-GB" sz="1599" dirty="0">
                <a:solidFill>
                  <a:srgbClr val="0D1533"/>
                </a:solidFill>
              </a:rPr>
              <a:t> </a:t>
            </a:r>
            <a:r>
              <a:rPr lang="en-GB" sz="1599" dirty="0" err="1">
                <a:solidFill>
                  <a:srgbClr val="0D1533"/>
                </a:solidFill>
              </a:rPr>
              <a:t>geven</a:t>
            </a:r>
            <a:endParaRPr lang="en-GB" sz="1599" dirty="0">
              <a:solidFill>
                <a:srgbClr val="0D1533"/>
              </a:solidFill>
            </a:endParaRPr>
          </a:p>
          <a:p>
            <a:pPr lvl="1">
              <a:buFontTx/>
              <a:buChar char="-"/>
            </a:pPr>
            <a:r>
              <a:rPr lang="en-GB" sz="1599" dirty="0">
                <a:solidFill>
                  <a:srgbClr val="0D1533"/>
                </a:solidFill>
              </a:rPr>
              <a:t>Woningwet / </a:t>
            </a:r>
            <a:r>
              <a:rPr lang="en-GB" sz="1599" dirty="0" err="1">
                <a:solidFill>
                  <a:srgbClr val="0D1533"/>
                </a:solidFill>
              </a:rPr>
              <a:t>Btiv</a:t>
            </a:r>
            <a:r>
              <a:rPr lang="en-GB" sz="1599" dirty="0">
                <a:solidFill>
                  <a:srgbClr val="0D1533"/>
                </a:solidFill>
              </a:rPr>
              <a:t> / </a:t>
            </a:r>
            <a:r>
              <a:rPr lang="en-GB" sz="1599" dirty="0" err="1">
                <a:solidFill>
                  <a:srgbClr val="0D1533"/>
                </a:solidFill>
              </a:rPr>
              <a:t>Rtiv</a:t>
            </a:r>
            <a:r>
              <a:rPr lang="en-GB" sz="1599" dirty="0">
                <a:solidFill>
                  <a:srgbClr val="0D1533"/>
                </a:solidFill>
              </a:rPr>
              <a:t> / </a:t>
            </a:r>
            <a:r>
              <a:rPr lang="en-GB" sz="1599" dirty="0" err="1">
                <a:solidFill>
                  <a:srgbClr val="0D1533"/>
                </a:solidFill>
              </a:rPr>
              <a:t>beleidsregels</a:t>
            </a:r>
            <a:r>
              <a:rPr lang="en-GB" sz="1599" dirty="0">
                <a:solidFill>
                  <a:srgbClr val="0D1533"/>
                </a:solidFill>
              </a:rPr>
              <a:t> Aw (</a:t>
            </a:r>
            <a:r>
              <a:rPr lang="en-GB" sz="1599" dirty="0" err="1">
                <a:solidFill>
                  <a:srgbClr val="0D1533"/>
                </a:solidFill>
              </a:rPr>
              <a:t>wijzigen</a:t>
            </a:r>
            <a:r>
              <a:rPr lang="en-GB" sz="1599" dirty="0">
                <a:solidFill>
                  <a:srgbClr val="0D1533"/>
                </a:solidFill>
              </a:rPr>
              <a:t> </a:t>
            </a:r>
            <a:r>
              <a:rPr lang="en-GB" sz="1599" dirty="0" err="1">
                <a:solidFill>
                  <a:srgbClr val="0D1533"/>
                </a:solidFill>
              </a:rPr>
              <a:t>regelmatig</a:t>
            </a:r>
            <a:r>
              <a:rPr lang="en-GB" sz="1599" dirty="0">
                <a:solidFill>
                  <a:srgbClr val="0D1533"/>
                </a:solidFill>
              </a:rPr>
              <a:t>)</a:t>
            </a:r>
          </a:p>
          <a:p>
            <a:pPr>
              <a:buFontTx/>
              <a:buChar char="-"/>
            </a:pPr>
            <a:r>
              <a:rPr lang="en-GB" sz="1599" dirty="0">
                <a:solidFill>
                  <a:srgbClr val="0D1533"/>
                </a:solidFill>
              </a:rPr>
              <a:t>Controle op de </a:t>
            </a:r>
            <a:r>
              <a:rPr lang="en-GB" sz="1599" dirty="0" err="1">
                <a:solidFill>
                  <a:srgbClr val="0D1533"/>
                </a:solidFill>
              </a:rPr>
              <a:t>financiën</a:t>
            </a:r>
            <a:endParaRPr lang="en-GB" sz="1599" dirty="0">
              <a:solidFill>
                <a:srgbClr val="0D1533"/>
              </a:solidFill>
            </a:endParaRPr>
          </a:p>
          <a:p>
            <a:pPr lvl="1">
              <a:buFontTx/>
              <a:buChar char="-"/>
            </a:pPr>
            <a:r>
              <a:rPr lang="en-GB" sz="1599" dirty="0" err="1">
                <a:solidFill>
                  <a:srgbClr val="0D1533"/>
                </a:solidFill>
              </a:rPr>
              <a:t>dPi</a:t>
            </a:r>
            <a:r>
              <a:rPr lang="en-GB" sz="1599" dirty="0">
                <a:solidFill>
                  <a:srgbClr val="0D1533"/>
                </a:solidFill>
              </a:rPr>
              <a:t> en </a:t>
            </a:r>
            <a:r>
              <a:rPr lang="en-GB" sz="1599" dirty="0" err="1">
                <a:solidFill>
                  <a:srgbClr val="0D1533"/>
                </a:solidFill>
              </a:rPr>
              <a:t>dVi</a:t>
            </a:r>
            <a:endParaRPr lang="en-GB" sz="1599" dirty="0">
              <a:solidFill>
                <a:srgbClr val="0D1533"/>
              </a:solidFill>
            </a:endParaRPr>
          </a:p>
          <a:p>
            <a:pPr lvl="1">
              <a:buFontTx/>
              <a:buChar char="-"/>
            </a:pPr>
            <a:r>
              <a:rPr lang="en-GB" sz="1599" dirty="0" err="1">
                <a:solidFill>
                  <a:srgbClr val="0D1533"/>
                </a:solidFill>
              </a:rPr>
              <a:t>Jaarrekening</a:t>
            </a:r>
            <a:r>
              <a:rPr lang="en-GB" sz="1599" dirty="0">
                <a:solidFill>
                  <a:srgbClr val="0D1533"/>
                </a:solidFill>
              </a:rPr>
              <a:t> </a:t>
            </a:r>
          </a:p>
          <a:p>
            <a:pPr lvl="1">
              <a:buFontTx/>
              <a:buChar char="-"/>
            </a:pPr>
            <a:r>
              <a:rPr lang="en-GB" sz="1599" dirty="0" err="1">
                <a:solidFill>
                  <a:srgbClr val="0D1533"/>
                </a:solidFill>
              </a:rPr>
              <a:t>Verslag</a:t>
            </a:r>
            <a:r>
              <a:rPr lang="en-GB" sz="1599" dirty="0">
                <a:solidFill>
                  <a:srgbClr val="0D1533"/>
                </a:solidFill>
              </a:rPr>
              <a:t> accountant</a:t>
            </a:r>
          </a:p>
          <a:p>
            <a:pPr>
              <a:buFontTx/>
              <a:buChar char="-"/>
            </a:pPr>
            <a:r>
              <a:rPr lang="en-GB" sz="1599" dirty="0">
                <a:solidFill>
                  <a:srgbClr val="0D1533"/>
                </a:solidFill>
              </a:rPr>
              <a:t>Controle op </a:t>
            </a:r>
            <a:r>
              <a:rPr lang="en-GB" sz="1599" dirty="0" err="1">
                <a:solidFill>
                  <a:srgbClr val="0D1533"/>
                </a:solidFill>
              </a:rPr>
              <a:t>bestuur</a:t>
            </a:r>
            <a:r>
              <a:rPr lang="en-GB" sz="1599" dirty="0">
                <a:solidFill>
                  <a:srgbClr val="0D1533"/>
                </a:solidFill>
              </a:rPr>
              <a:t> en RvC</a:t>
            </a:r>
          </a:p>
          <a:p>
            <a:pPr lvl="1">
              <a:buFontTx/>
              <a:buChar char="-"/>
            </a:pPr>
            <a:r>
              <a:rPr lang="en-GB" sz="1599" dirty="0">
                <a:solidFill>
                  <a:srgbClr val="0D1533"/>
                </a:solidFill>
              </a:rPr>
              <a:t>Fit &amp; proper </a:t>
            </a:r>
            <a:r>
              <a:rPr lang="en-GB" sz="1599" dirty="0" err="1">
                <a:solidFill>
                  <a:srgbClr val="0D1533"/>
                </a:solidFill>
              </a:rPr>
              <a:t>toets</a:t>
            </a:r>
            <a:endParaRPr lang="en-GB" sz="1599" dirty="0">
              <a:solidFill>
                <a:srgbClr val="0D1533"/>
              </a:solidFill>
            </a:endParaRPr>
          </a:p>
          <a:p>
            <a:pPr>
              <a:buFontTx/>
              <a:buChar char="-"/>
            </a:pPr>
            <a:r>
              <a:rPr lang="en-GB" sz="1599" dirty="0">
                <a:solidFill>
                  <a:srgbClr val="0D1533"/>
                </a:solidFill>
              </a:rPr>
              <a:t>Controle op </a:t>
            </a:r>
            <a:r>
              <a:rPr lang="en-GB" sz="1599" dirty="0" err="1">
                <a:solidFill>
                  <a:srgbClr val="0D1533"/>
                </a:solidFill>
              </a:rPr>
              <a:t>o.a.</a:t>
            </a:r>
            <a:r>
              <a:rPr lang="en-GB" sz="1599" dirty="0">
                <a:solidFill>
                  <a:srgbClr val="0D1533"/>
                </a:solidFill>
              </a:rPr>
              <a:t> verkoop </a:t>
            </a:r>
            <a:r>
              <a:rPr lang="en-GB" sz="1599" dirty="0" err="1">
                <a:solidFill>
                  <a:srgbClr val="0D1533"/>
                </a:solidFill>
              </a:rPr>
              <a:t>onroerend</a:t>
            </a:r>
            <a:r>
              <a:rPr lang="en-GB" sz="1599" dirty="0">
                <a:solidFill>
                  <a:srgbClr val="0D1533"/>
                </a:solidFill>
              </a:rPr>
              <a:t> </a:t>
            </a:r>
            <a:r>
              <a:rPr lang="en-GB" sz="1599" dirty="0" err="1">
                <a:solidFill>
                  <a:srgbClr val="0D1533"/>
                </a:solidFill>
              </a:rPr>
              <a:t>goed</a:t>
            </a:r>
            <a:endParaRPr lang="en-GB" sz="1599" dirty="0">
              <a:solidFill>
                <a:srgbClr val="0D1533"/>
              </a:solidFill>
            </a:endParaRPr>
          </a:p>
          <a:p>
            <a:pPr>
              <a:buFontTx/>
              <a:buChar char="-"/>
            </a:pPr>
            <a:r>
              <a:rPr lang="en-GB" sz="1599" dirty="0">
                <a:solidFill>
                  <a:srgbClr val="0D1533"/>
                </a:solidFill>
              </a:rPr>
              <a:t>Strenge </a:t>
            </a:r>
            <a:r>
              <a:rPr lang="en-GB" sz="1599" dirty="0" err="1">
                <a:solidFill>
                  <a:srgbClr val="0D1533"/>
                </a:solidFill>
              </a:rPr>
              <a:t>toezichthouder</a:t>
            </a:r>
            <a:endParaRPr lang="en-GB" sz="1599" dirty="0">
              <a:solidFill>
                <a:srgbClr val="0D1533"/>
              </a:solidFill>
            </a:endParaRPr>
          </a:p>
          <a:p>
            <a:pPr>
              <a:buFontTx/>
              <a:buChar char="-"/>
            </a:pPr>
            <a:endParaRPr lang="en-GB" dirty="0">
              <a:solidFill>
                <a:srgbClr val="0D1533"/>
              </a:solidFill>
            </a:endParaRPr>
          </a:p>
          <a:p>
            <a:pPr>
              <a:buFontTx/>
              <a:buChar char="-"/>
            </a:pPr>
            <a:endParaRPr lang="en-GB" dirty="0">
              <a:solidFill>
                <a:srgbClr val="0D1533"/>
              </a:solidFill>
            </a:endParaRPr>
          </a:p>
          <a:p>
            <a:pPr marL="266567" lvl="1" indent="0">
              <a:buNone/>
            </a:pPr>
            <a:endParaRPr lang="en-GB" dirty="0">
              <a:solidFill>
                <a:srgbClr val="0D1533"/>
              </a:solidFill>
            </a:endParaRPr>
          </a:p>
        </p:txBody>
      </p:sp>
      <p:pic>
        <p:nvPicPr>
          <p:cNvPr id="5" name="Graphic 4" descr="" title="">
            <a:extLst>
              <a:ext uri="{FF2B5EF4-FFF2-40B4-BE49-F238E27FC236}">
                <a16:creationId xmlns:a16="http://schemas.microsoft.com/office/drawing/2014/main" id="{CFD9C2FC-0889-E140-4858-806DF0F318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82150" y="4762750"/>
            <a:ext cx="1733550" cy="1733550"/>
          </a:xfrm>
          <a:prstGeom prst="rect">
            <a:avLst/>
          </a:prstGeom>
        </p:spPr>
      </p:pic>
    </p:spTree>
    <p:extLst>
      <p:ext uri="{BB962C8B-B14F-4D97-AF65-F5344CB8AC3E}">
        <p14:creationId xmlns:p14="http://schemas.microsoft.com/office/powerpoint/2010/main" val="2393171817"/>
      </p:ext>
    </p:extLst>
  </p:cSld>
  <p:clrMapOvr>
    <a:masterClrMapping/>
  </p:clrMapOvr>
</p:sld>
</file>

<file path=ppt/slides/slide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D75815A8-E84A-1CB8-108D-9EF6567F090F}"/>
            </a:ext>
          </a:extLst>
        </p:cNvPr>
        <p:cNvGrpSpPr/>
        <p:nvPr/>
      </p:nvGrpSpPr>
      <p:grpSpPr>
        <a:xfrm>
          <a:off x="0" y="0"/>
          <a:ext cx="0" cy="0"/>
          <a:chOff x="0" y="0"/>
          <a:chExt cx="0" cy="0"/>
        </a:xfrm>
      </p:grpSpPr>
      <p:sp>
        <p:nvSpPr>
          <p:cNvPr id="6" name="Tijdelijke aanduiding voor dianummer 5" descr="" title="">
            <a:extLst>
              <a:ext uri="{FF2B5EF4-FFF2-40B4-BE49-F238E27FC236}">
                <a16:creationId xmlns:a16="http://schemas.microsoft.com/office/drawing/2014/main" id="{2BFF09B7-0FED-DB18-0402-760BBBC927B9}"/>
              </a:ext>
            </a:extLst>
          </p:cNvPr>
          <p:cNvSpPr>
            <a:spLocks noGrp="1"/>
          </p:cNvSpPr>
          <p:nvPr>
            <p:ph type="sldNum" sz="quarter" idx="11"/>
          </p:nvPr>
        </p:nvSpPr>
        <p:spPr/>
        <p:txBody>
          <a:bodyPr/>
          <a:lstStyle/>
          <a:p>
            <a:endParaRPr lang="en-GB" dirty="0"/>
          </a:p>
        </p:txBody>
      </p:sp>
      <p:sp>
        <p:nvSpPr>
          <p:cNvPr id="3" name="Titel 2" descr="" title="">
            <a:extLst>
              <a:ext uri="{FF2B5EF4-FFF2-40B4-BE49-F238E27FC236}">
                <a16:creationId xmlns:a16="http://schemas.microsoft.com/office/drawing/2014/main" id="{4EFEE76F-3777-5D8F-58E3-F971F255DF45}"/>
              </a:ext>
            </a:extLst>
          </p:cNvPr>
          <p:cNvSpPr>
            <a:spLocks noGrp="1"/>
          </p:cNvSpPr>
          <p:nvPr>
            <p:ph type="title"/>
          </p:nvPr>
        </p:nvSpPr>
        <p:spPr/>
        <p:txBody>
          <a:bodyPr/>
          <a:lstStyle/>
          <a:p>
            <a:r>
              <a:rPr lang="en-GB" dirty="0"/>
              <a:t>Wat </a:t>
            </a:r>
            <a:r>
              <a:rPr lang="en-GB" dirty="0" err="1"/>
              <a:t>doet</a:t>
            </a:r>
            <a:r>
              <a:rPr lang="en-GB" dirty="0"/>
              <a:t> de Aw?</a:t>
            </a:r>
          </a:p>
        </p:txBody>
      </p:sp>
      <p:sp>
        <p:nvSpPr>
          <p:cNvPr id="4" name="Tijdelijke aanduiding voor verticale tekst 3" descr="" title="">
            <a:extLst>
              <a:ext uri="{FF2B5EF4-FFF2-40B4-BE49-F238E27FC236}">
                <a16:creationId xmlns:a16="http://schemas.microsoft.com/office/drawing/2014/main" id="{18FC8106-A59D-E7C8-AFB0-C98540214C90}"/>
              </a:ext>
            </a:extLst>
          </p:cNvPr>
          <p:cNvSpPr>
            <a:spLocks noGrp="1"/>
          </p:cNvSpPr>
          <p:nvPr>
            <p:ph type="body" sz="quarter" idx="12"/>
          </p:nvPr>
        </p:nvSpPr>
        <p:spPr/>
        <p:txBody>
          <a:bodyPr/>
          <a:lstStyle/>
          <a:p>
            <a:pPr>
              <a:buFontTx/>
              <a:buChar char="-"/>
            </a:pPr>
            <a:r>
              <a:rPr lang="en-GB" sz="1599" dirty="0" err="1">
                <a:solidFill>
                  <a:srgbClr val="0D1533"/>
                </a:solidFill>
              </a:rPr>
              <a:t>Verschillende</a:t>
            </a:r>
            <a:r>
              <a:rPr lang="en-GB" sz="1599" dirty="0">
                <a:solidFill>
                  <a:srgbClr val="0D1533"/>
                </a:solidFill>
              </a:rPr>
              <a:t> </a:t>
            </a:r>
            <a:r>
              <a:rPr lang="en-GB" sz="1599" dirty="0" err="1">
                <a:solidFill>
                  <a:srgbClr val="0D1533"/>
                </a:solidFill>
              </a:rPr>
              <a:t>afdelingen</a:t>
            </a:r>
            <a:r>
              <a:rPr lang="en-GB" sz="1599" dirty="0">
                <a:solidFill>
                  <a:srgbClr val="0D1533"/>
                </a:solidFill>
              </a:rPr>
              <a:t>: </a:t>
            </a:r>
          </a:p>
          <a:p>
            <a:pPr lvl="1">
              <a:buFontTx/>
              <a:buChar char="-"/>
            </a:pPr>
            <a:r>
              <a:rPr lang="en-GB" sz="1599" dirty="0" err="1">
                <a:solidFill>
                  <a:srgbClr val="0D1533"/>
                </a:solidFill>
              </a:rPr>
              <a:t>Toezicht</a:t>
            </a:r>
            <a:r>
              <a:rPr lang="en-GB" sz="1599" dirty="0">
                <a:solidFill>
                  <a:srgbClr val="0D1533"/>
                </a:solidFill>
              </a:rPr>
              <a:t> </a:t>
            </a:r>
          </a:p>
          <a:p>
            <a:pPr lvl="1">
              <a:buFontTx/>
              <a:buChar char="-"/>
            </a:pPr>
            <a:r>
              <a:rPr lang="en-GB" sz="1599" dirty="0" err="1">
                <a:solidFill>
                  <a:srgbClr val="0D1533"/>
                </a:solidFill>
              </a:rPr>
              <a:t>Vergunningen</a:t>
            </a:r>
            <a:endParaRPr lang="en-GB" sz="1599" dirty="0">
              <a:solidFill>
                <a:srgbClr val="0D1533"/>
              </a:solidFill>
            </a:endParaRPr>
          </a:p>
          <a:p>
            <a:pPr lvl="1">
              <a:buFontTx/>
              <a:buChar char="-"/>
            </a:pPr>
            <a:r>
              <a:rPr lang="en-GB" sz="1599" dirty="0">
                <a:solidFill>
                  <a:srgbClr val="0D1533"/>
                </a:solidFill>
              </a:rPr>
              <a:t>Fit &amp; proper</a:t>
            </a:r>
          </a:p>
          <a:p>
            <a:pPr>
              <a:buFontTx/>
              <a:buChar char="-"/>
            </a:pPr>
            <a:r>
              <a:rPr lang="en-GB" sz="1599" dirty="0">
                <a:solidFill>
                  <a:srgbClr val="0D1533"/>
                </a:solidFill>
              </a:rPr>
              <a:t>Elk </a:t>
            </a:r>
            <a:r>
              <a:rPr lang="en-GB" sz="1599" dirty="0" err="1">
                <a:solidFill>
                  <a:srgbClr val="0D1533"/>
                </a:solidFill>
              </a:rPr>
              <a:t>jaar</a:t>
            </a:r>
            <a:r>
              <a:rPr lang="en-GB" sz="1599" dirty="0">
                <a:solidFill>
                  <a:srgbClr val="0D1533"/>
                </a:solidFill>
              </a:rPr>
              <a:t> </a:t>
            </a:r>
            <a:r>
              <a:rPr lang="en-GB" sz="1599" dirty="0" err="1">
                <a:solidFill>
                  <a:srgbClr val="0D1533"/>
                </a:solidFill>
              </a:rPr>
              <a:t>minimaal</a:t>
            </a:r>
            <a:r>
              <a:rPr lang="en-GB" sz="1599" dirty="0">
                <a:solidFill>
                  <a:srgbClr val="0D1533"/>
                </a:solidFill>
              </a:rPr>
              <a:t> </a:t>
            </a:r>
            <a:r>
              <a:rPr lang="en-GB" sz="1599" dirty="0" err="1">
                <a:solidFill>
                  <a:srgbClr val="0D1533"/>
                </a:solidFill>
              </a:rPr>
              <a:t>één</a:t>
            </a:r>
            <a:r>
              <a:rPr lang="en-GB" sz="1599" dirty="0">
                <a:solidFill>
                  <a:srgbClr val="0D1533"/>
                </a:solidFill>
              </a:rPr>
              <a:t> </a:t>
            </a:r>
            <a:r>
              <a:rPr lang="en-GB" sz="1599" dirty="0" err="1">
                <a:solidFill>
                  <a:srgbClr val="0D1533"/>
                </a:solidFill>
              </a:rPr>
              <a:t>toezichtsgesprek</a:t>
            </a:r>
            <a:endParaRPr lang="en-GB" sz="1599" dirty="0">
              <a:solidFill>
                <a:srgbClr val="0D1533"/>
              </a:solidFill>
            </a:endParaRPr>
          </a:p>
          <a:p>
            <a:pPr>
              <a:buFontTx/>
              <a:buChar char="-"/>
            </a:pPr>
            <a:r>
              <a:rPr lang="en-GB" sz="1599" dirty="0">
                <a:solidFill>
                  <a:srgbClr val="0D1533"/>
                </a:solidFill>
              </a:rPr>
              <a:t>Ze </a:t>
            </a:r>
            <a:r>
              <a:rPr lang="en-GB" sz="1599" dirty="0" err="1">
                <a:solidFill>
                  <a:srgbClr val="0D1533"/>
                </a:solidFill>
              </a:rPr>
              <a:t>verwachten</a:t>
            </a:r>
            <a:r>
              <a:rPr lang="en-GB" sz="1599" dirty="0">
                <a:solidFill>
                  <a:srgbClr val="0D1533"/>
                </a:solidFill>
              </a:rPr>
              <a:t> </a:t>
            </a:r>
            <a:r>
              <a:rPr lang="en-GB" sz="1599" dirty="0" err="1">
                <a:solidFill>
                  <a:srgbClr val="0D1533"/>
                </a:solidFill>
              </a:rPr>
              <a:t>openheid</a:t>
            </a:r>
            <a:r>
              <a:rPr lang="en-GB" sz="1599" dirty="0">
                <a:solidFill>
                  <a:srgbClr val="0D1533"/>
                </a:solidFill>
              </a:rPr>
              <a:t> en </a:t>
            </a:r>
            <a:r>
              <a:rPr lang="en-GB" sz="1599" dirty="0" err="1">
                <a:solidFill>
                  <a:srgbClr val="0D1533"/>
                </a:solidFill>
              </a:rPr>
              <a:t>transparantie</a:t>
            </a:r>
            <a:endParaRPr lang="en-GB" sz="1599" dirty="0">
              <a:solidFill>
                <a:srgbClr val="0D1533"/>
              </a:solidFill>
            </a:endParaRPr>
          </a:p>
          <a:p>
            <a:pPr lvl="1">
              <a:buFontTx/>
              <a:buChar char="-"/>
            </a:pPr>
            <a:r>
              <a:rPr lang="en-GB" sz="1599" dirty="0" err="1">
                <a:solidFill>
                  <a:srgbClr val="0D1533"/>
                </a:solidFill>
              </a:rPr>
              <a:t>Telefoontje</a:t>
            </a:r>
            <a:r>
              <a:rPr lang="en-GB" sz="1599" dirty="0">
                <a:solidFill>
                  <a:srgbClr val="0D1533"/>
                </a:solidFill>
              </a:rPr>
              <a:t> </a:t>
            </a:r>
            <a:r>
              <a:rPr lang="en-GB" sz="1599" dirty="0" err="1">
                <a:solidFill>
                  <a:srgbClr val="0D1533"/>
                </a:solidFill>
              </a:rPr>
              <a:t>na</a:t>
            </a:r>
            <a:r>
              <a:rPr lang="en-GB" sz="1599" dirty="0">
                <a:solidFill>
                  <a:srgbClr val="0D1533"/>
                </a:solidFill>
              </a:rPr>
              <a:t> </a:t>
            </a:r>
            <a:r>
              <a:rPr lang="en-GB" sz="1599" dirty="0" err="1">
                <a:solidFill>
                  <a:srgbClr val="0D1533"/>
                </a:solidFill>
              </a:rPr>
              <a:t>krantenartikel</a:t>
            </a:r>
            <a:endParaRPr lang="en-GB" sz="1599" dirty="0">
              <a:solidFill>
                <a:srgbClr val="0D1533"/>
              </a:solidFill>
            </a:endParaRPr>
          </a:p>
          <a:p>
            <a:pPr lvl="1">
              <a:buFontTx/>
              <a:buChar char="-"/>
            </a:pPr>
            <a:r>
              <a:rPr lang="en-GB" sz="1599" dirty="0">
                <a:solidFill>
                  <a:srgbClr val="0D1533"/>
                </a:solidFill>
              </a:rPr>
              <a:t>Melding van </a:t>
            </a:r>
            <a:r>
              <a:rPr lang="en-GB" sz="1599" dirty="0" err="1">
                <a:solidFill>
                  <a:srgbClr val="0D1533"/>
                </a:solidFill>
              </a:rPr>
              <a:t>derde</a:t>
            </a:r>
            <a:endParaRPr lang="en-GB" sz="1599" dirty="0">
              <a:solidFill>
                <a:srgbClr val="0D1533"/>
              </a:solidFill>
            </a:endParaRPr>
          </a:p>
          <a:p>
            <a:pPr>
              <a:buFontTx/>
              <a:buChar char="-"/>
            </a:pPr>
            <a:r>
              <a:rPr lang="en-GB" sz="1599" dirty="0">
                <a:solidFill>
                  <a:srgbClr val="0D1533"/>
                </a:solidFill>
              </a:rPr>
              <a:t>Corporaties </a:t>
            </a:r>
            <a:r>
              <a:rPr lang="en-GB" sz="1599" dirty="0" err="1">
                <a:solidFill>
                  <a:srgbClr val="0D1533"/>
                </a:solidFill>
              </a:rPr>
              <a:t>betalen</a:t>
            </a:r>
            <a:r>
              <a:rPr lang="en-GB" sz="1599" dirty="0">
                <a:solidFill>
                  <a:srgbClr val="0D1533"/>
                </a:solidFill>
              </a:rPr>
              <a:t> </a:t>
            </a:r>
            <a:r>
              <a:rPr lang="en-GB" sz="1599" dirty="0" err="1">
                <a:solidFill>
                  <a:srgbClr val="0D1533"/>
                </a:solidFill>
              </a:rPr>
              <a:t>kosten</a:t>
            </a:r>
            <a:r>
              <a:rPr lang="en-GB" sz="1599" dirty="0">
                <a:solidFill>
                  <a:srgbClr val="0D1533"/>
                </a:solidFill>
              </a:rPr>
              <a:t> Aw</a:t>
            </a:r>
          </a:p>
          <a:p>
            <a:pPr lvl="1">
              <a:buFontTx/>
              <a:buChar char="-"/>
            </a:pPr>
            <a:r>
              <a:rPr lang="en-GB" sz="1599" dirty="0" err="1">
                <a:solidFill>
                  <a:srgbClr val="0D1533"/>
                </a:solidFill>
              </a:rPr>
              <a:t>Begroting</a:t>
            </a:r>
            <a:r>
              <a:rPr lang="en-GB" sz="1599" dirty="0">
                <a:solidFill>
                  <a:srgbClr val="0D1533"/>
                </a:solidFill>
              </a:rPr>
              <a:t> 2024: </a:t>
            </a:r>
            <a:r>
              <a:rPr lang="nl-NL" dirty="0"/>
              <a:t>€ 13.434.021,-. </a:t>
            </a:r>
          </a:p>
          <a:p>
            <a:pPr lvl="1">
              <a:buFontTx/>
              <a:buChar char="-"/>
            </a:pPr>
            <a:r>
              <a:rPr lang="nl-NL" dirty="0"/>
              <a:t>€ 2,80315 per woongelegenheid, plus € 0,01138597 per € 1.000 WOZ-waarde van de woningen</a:t>
            </a:r>
            <a:endParaRPr lang="en-GB" sz="1599" dirty="0">
              <a:solidFill>
                <a:srgbClr val="0D1533"/>
              </a:solidFill>
            </a:endParaRPr>
          </a:p>
          <a:p>
            <a:pPr>
              <a:buFontTx/>
              <a:buChar char="-"/>
            </a:pPr>
            <a:endParaRPr lang="en-GB" dirty="0">
              <a:solidFill>
                <a:srgbClr val="0D1533"/>
              </a:solidFill>
            </a:endParaRPr>
          </a:p>
          <a:p>
            <a:pPr>
              <a:buFontTx/>
              <a:buChar char="-"/>
            </a:pPr>
            <a:endParaRPr lang="en-GB" dirty="0">
              <a:solidFill>
                <a:srgbClr val="0D1533"/>
              </a:solidFill>
            </a:endParaRPr>
          </a:p>
          <a:p>
            <a:pPr marL="266567" lvl="1" indent="0">
              <a:buNone/>
            </a:pPr>
            <a:endParaRPr lang="en-GB" dirty="0">
              <a:solidFill>
                <a:srgbClr val="0D1533"/>
              </a:solidFill>
            </a:endParaRPr>
          </a:p>
        </p:txBody>
      </p:sp>
    </p:spTree>
    <p:extLst>
      <p:ext uri="{BB962C8B-B14F-4D97-AF65-F5344CB8AC3E}">
        <p14:creationId xmlns:p14="http://schemas.microsoft.com/office/powerpoint/2010/main" val="4007965310"/>
      </p:ext>
    </p:extLst>
  </p:cSld>
  <p:clrMapOvr>
    <a:masterClrMapping/>
  </p:clrMapOvr>
</p:sld>
</file>

<file path=ppt/slides/slide8.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D73233DA-191D-0C3D-5EA6-EC78B0FB12EE}"/>
            </a:ext>
          </a:extLst>
        </p:cNvPr>
        <p:cNvGrpSpPr/>
        <p:nvPr/>
      </p:nvGrpSpPr>
      <p:grpSpPr>
        <a:xfrm>
          <a:off x="0" y="0"/>
          <a:ext cx="0" cy="0"/>
          <a:chOff x="0" y="0"/>
          <a:chExt cx="0" cy="0"/>
        </a:xfrm>
      </p:grpSpPr>
      <p:sp>
        <p:nvSpPr>
          <p:cNvPr id="6" name="Tijdelijke aanduiding voor dianummer 5" descr="" title="">
            <a:extLst>
              <a:ext uri="{FF2B5EF4-FFF2-40B4-BE49-F238E27FC236}">
                <a16:creationId xmlns:a16="http://schemas.microsoft.com/office/drawing/2014/main" id="{66FE1166-E8FF-4459-4CE2-2560CDCE5924}"/>
              </a:ext>
            </a:extLst>
          </p:cNvPr>
          <p:cNvSpPr>
            <a:spLocks noGrp="1"/>
          </p:cNvSpPr>
          <p:nvPr>
            <p:ph type="sldNum" sz="quarter" idx="11"/>
          </p:nvPr>
        </p:nvSpPr>
        <p:spPr/>
        <p:txBody>
          <a:bodyPr/>
          <a:lstStyle/>
          <a:p>
            <a:endParaRPr lang="en-GB" dirty="0"/>
          </a:p>
        </p:txBody>
      </p:sp>
      <p:sp>
        <p:nvSpPr>
          <p:cNvPr id="3" name="Titel 2" descr="" title="">
            <a:extLst>
              <a:ext uri="{FF2B5EF4-FFF2-40B4-BE49-F238E27FC236}">
                <a16:creationId xmlns:a16="http://schemas.microsoft.com/office/drawing/2014/main" id="{6B693F61-979E-32BF-91BF-51B73B23834A}"/>
              </a:ext>
            </a:extLst>
          </p:cNvPr>
          <p:cNvSpPr>
            <a:spLocks noGrp="1"/>
          </p:cNvSpPr>
          <p:nvPr>
            <p:ph type="title"/>
          </p:nvPr>
        </p:nvSpPr>
        <p:spPr/>
        <p:txBody>
          <a:bodyPr/>
          <a:lstStyle/>
          <a:p>
            <a:r>
              <a:rPr lang="en-GB" dirty="0"/>
              <a:t>En wat </a:t>
            </a:r>
            <a:r>
              <a:rPr lang="en-GB" dirty="0" err="1"/>
              <a:t>doet</a:t>
            </a:r>
            <a:r>
              <a:rPr lang="en-GB" dirty="0"/>
              <a:t> de Aw </a:t>
            </a:r>
            <a:r>
              <a:rPr lang="en-GB" dirty="0" err="1"/>
              <a:t>bij</a:t>
            </a:r>
            <a:r>
              <a:rPr lang="en-GB" dirty="0"/>
              <a:t> SOR?</a:t>
            </a:r>
          </a:p>
        </p:txBody>
      </p:sp>
      <p:sp>
        <p:nvSpPr>
          <p:cNvPr id="4" name="Tijdelijke aanduiding voor verticale tekst 3" descr="" title="">
            <a:extLst>
              <a:ext uri="{FF2B5EF4-FFF2-40B4-BE49-F238E27FC236}">
                <a16:creationId xmlns:a16="http://schemas.microsoft.com/office/drawing/2014/main" id="{F8EB59B0-9068-E077-6C7F-60E94A55D60C}"/>
              </a:ext>
            </a:extLst>
          </p:cNvPr>
          <p:cNvSpPr>
            <a:spLocks noGrp="1"/>
          </p:cNvSpPr>
          <p:nvPr>
            <p:ph type="body" sz="quarter" idx="12"/>
          </p:nvPr>
        </p:nvSpPr>
        <p:spPr/>
        <p:txBody>
          <a:bodyPr/>
          <a:lstStyle/>
          <a:p>
            <a:pPr>
              <a:buFontTx/>
              <a:buChar char="-"/>
            </a:pPr>
            <a:endParaRPr lang="en-GB" sz="1599" dirty="0">
              <a:solidFill>
                <a:srgbClr val="0D1533"/>
              </a:solidFill>
            </a:endParaRPr>
          </a:p>
          <a:p>
            <a:pPr>
              <a:buFontTx/>
              <a:buChar char="-"/>
            </a:pPr>
            <a:r>
              <a:rPr lang="en-GB" sz="1599" dirty="0" err="1">
                <a:solidFill>
                  <a:srgbClr val="0D1533"/>
                </a:solidFill>
              </a:rPr>
              <a:t>Verscherpt</a:t>
            </a:r>
            <a:r>
              <a:rPr lang="en-GB" sz="1599" dirty="0">
                <a:solidFill>
                  <a:srgbClr val="0D1533"/>
                </a:solidFill>
              </a:rPr>
              <a:t> </a:t>
            </a:r>
            <a:r>
              <a:rPr lang="en-GB" sz="1599" dirty="0" err="1">
                <a:solidFill>
                  <a:srgbClr val="0D1533"/>
                </a:solidFill>
              </a:rPr>
              <a:t>toezicht</a:t>
            </a:r>
            <a:r>
              <a:rPr lang="en-GB" sz="1599" dirty="0">
                <a:solidFill>
                  <a:srgbClr val="0D1533"/>
                </a:solidFill>
              </a:rPr>
              <a:t> </a:t>
            </a:r>
            <a:r>
              <a:rPr lang="en-GB" sz="1599" dirty="0" err="1">
                <a:solidFill>
                  <a:srgbClr val="0D1533"/>
                </a:solidFill>
              </a:rPr>
              <a:t>november</a:t>
            </a:r>
            <a:r>
              <a:rPr lang="en-GB" sz="1599" dirty="0">
                <a:solidFill>
                  <a:srgbClr val="0D1533"/>
                </a:solidFill>
              </a:rPr>
              <a:t> 2014 – </a:t>
            </a:r>
            <a:r>
              <a:rPr lang="en-GB" sz="1599" dirty="0" err="1">
                <a:solidFill>
                  <a:srgbClr val="0D1533"/>
                </a:solidFill>
              </a:rPr>
              <a:t>november</a:t>
            </a:r>
            <a:r>
              <a:rPr lang="en-GB" sz="1599" dirty="0">
                <a:solidFill>
                  <a:srgbClr val="0D1533"/>
                </a:solidFill>
              </a:rPr>
              <a:t> 2023</a:t>
            </a:r>
          </a:p>
          <a:p>
            <a:pPr lvl="1">
              <a:buFontTx/>
              <a:buChar char="-"/>
            </a:pPr>
            <a:r>
              <a:rPr lang="en-GB" sz="1599" dirty="0">
                <a:solidFill>
                  <a:srgbClr val="0D1533"/>
                </a:solidFill>
              </a:rPr>
              <a:t>Reden: </a:t>
            </a:r>
            <a:r>
              <a:rPr lang="en-GB" sz="1599" dirty="0" err="1">
                <a:solidFill>
                  <a:srgbClr val="0D1533"/>
                </a:solidFill>
              </a:rPr>
              <a:t>niet</a:t>
            </a:r>
            <a:r>
              <a:rPr lang="en-GB" sz="1599" dirty="0">
                <a:solidFill>
                  <a:srgbClr val="0D1533"/>
                </a:solidFill>
              </a:rPr>
              <a:t> </a:t>
            </a:r>
            <a:r>
              <a:rPr lang="en-GB" sz="1599" dirty="0" err="1">
                <a:solidFill>
                  <a:srgbClr val="0D1533"/>
                </a:solidFill>
              </a:rPr>
              <a:t>voldoen</a:t>
            </a:r>
            <a:r>
              <a:rPr lang="en-GB" sz="1599" dirty="0">
                <a:solidFill>
                  <a:srgbClr val="0D1533"/>
                </a:solidFill>
              </a:rPr>
              <a:t> aan de ratio’s</a:t>
            </a:r>
          </a:p>
          <a:p>
            <a:pPr lvl="1">
              <a:buFontTx/>
              <a:buChar char="-"/>
            </a:pPr>
            <a:r>
              <a:rPr lang="en-GB" sz="1599" dirty="0" err="1">
                <a:solidFill>
                  <a:srgbClr val="0D1533"/>
                </a:solidFill>
              </a:rPr>
              <a:t>Nóg</a:t>
            </a:r>
            <a:r>
              <a:rPr lang="en-GB" sz="1599" dirty="0">
                <a:solidFill>
                  <a:srgbClr val="0D1533"/>
                </a:solidFill>
              </a:rPr>
              <a:t> </a:t>
            </a:r>
            <a:r>
              <a:rPr lang="en-GB" sz="1599" dirty="0" err="1">
                <a:solidFill>
                  <a:srgbClr val="0D1533"/>
                </a:solidFill>
              </a:rPr>
              <a:t>strengere</a:t>
            </a:r>
            <a:r>
              <a:rPr lang="en-GB" sz="1599" dirty="0">
                <a:solidFill>
                  <a:srgbClr val="0D1533"/>
                </a:solidFill>
              </a:rPr>
              <a:t> Aw</a:t>
            </a:r>
          </a:p>
          <a:p>
            <a:pPr>
              <a:buFontTx/>
              <a:buChar char="-"/>
            </a:pPr>
            <a:r>
              <a:rPr lang="en-GB" sz="1599" dirty="0" err="1">
                <a:solidFill>
                  <a:srgbClr val="0D1533"/>
                </a:solidFill>
              </a:rPr>
              <a:t>Nog</a:t>
            </a:r>
            <a:r>
              <a:rPr lang="en-GB" sz="1599" dirty="0">
                <a:solidFill>
                  <a:srgbClr val="0D1533"/>
                </a:solidFill>
              </a:rPr>
              <a:t> steeds </a:t>
            </a:r>
            <a:r>
              <a:rPr lang="en-GB" sz="1599" dirty="0" err="1">
                <a:solidFill>
                  <a:srgbClr val="0D1533"/>
                </a:solidFill>
              </a:rPr>
              <a:t>weinig</a:t>
            </a:r>
            <a:r>
              <a:rPr lang="en-GB" sz="1599" dirty="0">
                <a:solidFill>
                  <a:srgbClr val="0D1533"/>
                </a:solidFill>
              </a:rPr>
              <a:t> </a:t>
            </a:r>
            <a:r>
              <a:rPr lang="en-GB" sz="1599" dirty="0" err="1">
                <a:solidFill>
                  <a:srgbClr val="0D1533"/>
                </a:solidFill>
              </a:rPr>
              <a:t>bewegingsruimte</a:t>
            </a:r>
            <a:r>
              <a:rPr lang="en-GB" sz="1599" dirty="0">
                <a:solidFill>
                  <a:srgbClr val="0D1533"/>
                </a:solidFill>
              </a:rPr>
              <a:t> SOR</a:t>
            </a:r>
          </a:p>
          <a:p>
            <a:pPr lvl="1">
              <a:buFontTx/>
              <a:buChar char="-"/>
            </a:pPr>
            <a:r>
              <a:rPr lang="en-GB" sz="1599" dirty="0">
                <a:solidFill>
                  <a:srgbClr val="0D1533"/>
                </a:solidFill>
              </a:rPr>
              <a:t>Zo min </a:t>
            </a:r>
            <a:r>
              <a:rPr lang="en-GB" sz="1599" dirty="0" err="1">
                <a:solidFill>
                  <a:srgbClr val="0D1533"/>
                </a:solidFill>
              </a:rPr>
              <a:t>mogelijk</a:t>
            </a:r>
            <a:r>
              <a:rPr lang="en-GB" sz="1599" dirty="0">
                <a:solidFill>
                  <a:srgbClr val="0D1533"/>
                </a:solidFill>
              </a:rPr>
              <a:t> geld </a:t>
            </a:r>
            <a:r>
              <a:rPr lang="en-GB" sz="1599" dirty="0" err="1">
                <a:solidFill>
                  <a:srgbClr val="0D1533"/>
                </a:solidFill>
              </a:rPr>
              <a:t>uitgeven</a:t>
            </a:r>
            <a:r>
              <a:rPr lang="en-GB" sz="1599" dirty="0">
                <a:solidFill>
                  <a:srgbClr val="0D1533"/>
                </a:solidFill>
              </a:rPr>
              <a:t>: </a:t>
            </a:r>
            <a:r>
              <a:rPr lang="en-GB" sz="1599" dirty="0" err="1">
                <a:solidFill>
                  <a:srgbClr val="0D1533"/>
                </a:solidFill>
              </a:rPr>
              <a:t>alleen</a:t>
            </a:r>
            <a:r>
              <a:rPr lang="en-GB" sz="1599" dirty="0">
                <a:solidFill>
                  <a:srgbClr val="0D1533"/>
                </a:solidFill>
              </a:rPr>
              <a:t> </a:t>
            </a:r>
            <a:r>
              <a:rPr lang="en-GB" sz="1599" dirty="0" err="1">
                <a:solidFill>
                  <a:srgbClr val="0D1533"/>
                </a:solidFill>
              </a:rPr>
              <a:t>noodzakelijk</a:t>
            </a:r>
            <a:r>
              <a:rPr lang="en-GB" sz="1599" dirty="0">
                <a:solidFill>
                  <a:srgbClr val="0D1533"/>
                </a:solidFill>
              </a:rPr>
              <a:t> </a:t>
            </a:r>
            <a:r>
              <a:rPr lang="en-GB" sz="1599" dirty="0" err="1">
                <a:solidFill>
                  <a:srgbClr val="0D1533"/>
                </a:solidFill>
              </a:rPr>
              <a:t>onderhoud</a:t>
            </a:r>
            <a:endParaRPr lang="en-GB" sz="1599" dirty="0">
              <a:solidFill>
                <a:srgbClr val="0D1533"/>
              </a:solidFill>
            </a:endParaRPr>
          </a:p>
          <a:p>
            <a:pPr lvl="1">
              <a:buFontTx/>
              <a:buChar char="-"/>
            </a:pPr>
            <a:r>
              <a:rPr lang="en-GB" sz="1599" dirty="0" err="1">
                <a:solidFill>
                  <a:srgbClr val="0D1533"/>
                </a:solidFill>
              </a:rPr>
              <a:t>Maximale</a:t>
            </a:r>
            <a:r>
              <a:rPr lang="en-GB" sz="1599" dirty="0">
                <a:solidFill>
                  <a:srgbClr val="0D1533"/>
                </a:solidFill>
              </a:rPr>
              <a:t> </a:t>
            </a:r>
            <a:r>
              <a:rPr lang="en-GB" sz="1599" dirty="0" err="1">
                <a:solidFill>
                  <a:srgbClr val="0D1533"/>
                </a:solidFill>
              </a:rPr>
              <a:t>huurverhoging</a:t>
            </a:r>
            <a:endParaRPr lang="en-GB" sz="1599" dirty="0">
              <a:solidFill>
                <a:srgbClr val="0D1533"/>
              </a:solidFill>
            </a:endParaRPr>
          </a:p>
          <a:p>
            <a:pPr lvl="1">
              <a:buFontTx/>
              <a:buChar char="-"/>
            </a:pPr>
            <a:r>
              <a:rPr lang="en-GB" sz="1599" dirty="0" err="1">
                <a:solidFill>
                  <a:srgbClr val="0D1533"/>
                </a:solidFill>
              </a:rPr>
              <a:t>Hopelijk</a:t>
            </a:r>
            <a:r>
              <a:rPr lang="en-GB" sz="1599" dirty="0">
                <a:solidFill>
                  <a:srgbClr val="0D1533"/>
                </a:solidFill>
              </a:rPr>
              <a:t> </a:t>
            </a:r>
            <a:r>
              <a:rPr lang="en-GB" sz="1599" dirty="0" err="1">
                <a:solidFill>
                  <a:srgbClr val="0D1533"/>
                </a:solidFill>
              </a:rPr>
              <a:t>geen</a:t>
            </a:r>
            <a:r>
              <a:rPr lang="en-GB" sz="1599" dirty="0">
                <a:solidFill>
                  <a:srgbClr val="0D1533"/>
                </a:solidFill>
              </a:rPr>
              <a:t> </a:t>
            </a:r>
            <a:r>
              <a:rPr lang="en-GB" sz="1599" dirty="0" err="1">
                <a:solidFill>
                  <a:srgbClr val="0D1533"/>
                </a:solidFill>
              </a:rPr>
              <a:t>onverwachte</a:t>
            </a:r>
            <a:r>
              <a:rPr lang="en-GB" sz="1599" dirty="0">
                <a:solidFill>
                  <a:srgbClr val="0D1533"/>
                </a:solidFill>
              </a:rPr>
              <a:t> </a:t>
            </a:r>
            <a:r>
              <a:rPr lang="en-GB" sz="1599" dirty="0" err="1">
                <a:solidFill>
                  <a:srgbClr val="0D1533"/>
                </a:solidFill>
              </a:rPr>
              <a:t>situaties</a:t>
            </a:r>
            <a:endParaRPr lang="en-GB" sz="1599" dirty="0">
              <a:solidFill>
                <a:srgbClr val="0D1533"/>
              </a:solidFill>
            </a:endParaRPr>
          </a:p>
          <a:p>
            <a:pPr>
              <a:buFontTx/>
              <a:buChar char="-"/>
            </a:pPr>
            <a:endParaRPr lang="en-GB" dirty="0">
              <a:solidFill>
                <a:srgbClr val="0D1533"/>
              </a:solidFill>
            </a:endParaRPr>
          </a:p>
          <a:p>
            <a:pPr marL="266567" lvl="1" indent="0">
              <a:buNone/>
            </a:pPr>
            <a:endParaRPr lang="en-GB" dirty="0">
              <a:solidFill>
                <a:srgbClr val="0D1533"/>
              </a:solidFill>
            </a:endParaRPr>
          </a:p>
        </p:txBody>
      </p:sp>
      <p:pic>
        <p:nvPicPr>
          <p:cNvPr id="5" name="Picture 4" descr="" title="">
            <a:extLst>
              <a:ext uri="{FF2B5EF4-FFF2-40B4-BE49-F238E27FC236}">
                <a16:creationId xmlns:a16="http://schemas.microsoft.com/office/drawing/2014/main" id="{481DE66F-9AB9-C7F0-60FD-521C7EC293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6259" y="3410491"/>
            <a:ext cx="4794312" cy="3196208"/>
          </a:xfrm>
          <a:prstGeom prst="rect">
            <a:avLst/>
          </a:prstGeom>
        </p:spPr>
      </p:pic>
    </p:spTree>
    <p:extLst>
      <p:ext uri="{BB962C8B-B14F-4D97-AF65-F5344CB8AC3E}">
        <p14:creationId xmlns:p14="http://schemas.microsoft.com/office/powerpoint/2010/main" val="2321267616"/>
      </p:ext>
    </p:extLst>
  </p:cSld>
  <p:clrMapOvr>
    <a:masterClrMapping/>
  </p:clrMapOvr>
</p:sld>
</file>

<file path=ppt/slides/slide9.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Slide Number Placeholder 1" descr="" title="">
            <a:extLst>
              <a:ext uri="{FF2B5EF4-FFF2-40B4-BE49-F238E27FC236}">
                <a16:creationId xmlns:a16="http://schemas.microsoft.com/office/drawing/2014/main" id="{51CA2F43-8382-3C0A-5566-9C02405E6D9E}"/>
              </a:ext>
            </a:extLst>
          </p:cNvPr>
          <p:cNvSpPr>
            <a:spLocks noGrp="1"/>
          </p:cNvSpPr>
          <p:nvPr>
            <p:ph type="sldNum" sz="quarter" idx="11"/>
          </p:nvPr>
        </p:nvSpPr>
        <p:spPr/>
        <p:txBody>
          <a:bodyPr/>
          <a:lstStyle/>
          <a:p>
            <a:fld id="{23D2BB9B-B463-4028-B950-91DDC3FACFD9}" type="slidenum">
              <a:rPr lang="en-GB" noProof="0" smtClean="0"/>
              <a:pPr/>
              <a:t>9</a:t>
            </a:fld>
            <a:endParaRPr lang="en-GB" noProof="0" dirty="0"/>
          </a:p>
        </p:txBody>
      </p:sp>
      <p:sp>
        <p:nvSpPr>
          <p:cNvPr id="3" name="Title 2" descr="" title="">
            <a:extLst>
              <a:ext uri="{FF2B5EF4-FFF2-40B4-BE49-F238E27FC236}">
                <a16:creationId xmlns:a16="http://schemas.microsoft.com/office/drawing/2014/main" id="{21E7CB6C-34D9-D941-24FA-E664814602DC}"/>
              </a:ext>
            </a:extLst>
          </p:cNvPr>
          <p:cNvSpPr>
            <a:spLocks noGrp="1"/>
          </p:cNvSpPr>
          <p:nvPr>
            <p:ph type="title"/>
          </p:nvPr>
        </p:nvSpPr>
        <p:spPr/>
        <p:txBody>
          <a:bodyPr/>
          <a:lstStyle/>
          <a:p>
            <a:r>
              <a:rPr lang="en-GB" dirty="0"/>
              <a:t>Quiz</a:t>
            </a:r>
            <a:endParaRPr lang="nl-NL" dirty="0"/>
          </a:p>
        </p:txBody>
      </p:sp>
      <p:sp>
        <p:nvSpPr>
          <p:cNvPr id="4" name="Text Placeholder 3" descr="" title="">
            <a:extLst>
              <a:ext uri="{FF2B5EF4-FFF2-40B4-BE49-F238E27FC236}">
                <a16:creationId xmlns:a16="http://schemas.microsoft.com/office/drawing/2014/main" id="{ADB12F84-4969-B8F1-AD69-FB83FD30651B}"/>
              </a:ext>
            </a:extLst>
          </p:cNvPr>
          <p:cNvSpPr>
            <a:spLocks noGrp="1"/>
          </p:cNvSpPr>
          <p:nvPr>
            <p:ph type="body" sz="quarter" idx="12"/>
          </p:nvPr>
        </p:nvSpPr>
        <p:spPr/>
        <p:txBody>
          <a:bodyPr/>
          <a:lstStyle/>
          <a:p>
            <a:pPr marL="0" indent="0">
              <a:buNone/>
            </a:pPr>
            <a:r>
              <a:rPr lang="nl-NL" dirty="0"/>
              <a:t>Mag een corporatie de volgende ruimtes verhuren?</a:t>
            </a:r>
          </a:p>
          <a:p>
            <a:r>
              <a:rPr lang="nl-NL" dirty="0"/>
              <a:t>Buurthuis aan een BV</a:t>
            </a:r>
          </a:p>
          <a:p>
            <a:r>
              <a:rPr lang="nl-NL" dirty="0"/>
              <a:t>Albert Heijn XL </a:t>
            </a:r>
          </a:p>
          <a:p>
            <a:r>
              <a:rPr lang="nl-NL" dirty="0"/>
              <a:t>Tennisbanen</a:t>
            </a:r>
          </a:p>
          <a:p>
            <a:r>
              <a:rPr lang="nl-NL" dirty="0"/>
              <a:t>Supporterscafé voor voetbalvereniging</a:t>
            </a:r>
          </a:p>
          <a:p>
            <a:r>
              <a:rPr lang="nl-NL" dirty="0"/>
              <a:t>Hotel</a:t>
            </a:r>
          </a:p>
          <a:p>
            <a:r>
              <a:rPr lang="nl-NL" dirty="0"/>
              <a:t>Ruimte kantoor corporatie ter beschikking stellen aan huurdersorganisatie</a:t>
            </a:r>
          </a:p>
          <a:p>
            <a:r>
              <a:rPr lang="nl-NL" dirty="0"/>
              <a:t>Voedselbank</a:t>
            </a:r>
          </a:p>
        </p:txBody>
      </p:sp>
      <p:pic>
        <p:nvPicPr>
          <p:cNvPr id="6" name="Picture 5" descr="" title="">
            <a:extLst>
              <a:ext uri="{FF2B5EF4-FFF2-40B4-BE49-F238E27FC236}">
                <a16:creationId xmlns:a16="http://schemas.microsoft.com/office/drawing/2014/main" id="{F5BC49B7-87B9-8D8B-456C-7E34E914CE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2925" y="3830760"/>
            <a:ext cx="3657600" cy="2743200"/>
          </a:xfrm>
          <a:prstGeom prst="rect">
            <a:avLst/>
          </a:prstGeom>
        </p:spPr>
      </p:pic>
    </p:spTree>
    <p:extLst>
      <p:ext uri="{BB962C8B-B14F-4D97-AF65-F5344CB8AC3E}">
        <p14:creationId xmlns:p14="http://schemas.microsoft.com/office/powerpoint/2010/main" val="15454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AKD - Template-set ENG">
  <a:themeElements>
    <a:clrScheme name="AKD - NEW">
      <a:dk1>
        <a:srgbClr val="0D1533"/>
      </a:dk1>
      <a:lt1>
        <a:srgbClr val="FFFFFF"/>
      </a:lt1>
      <a:dk2>
        <a:srgbClr val="0D1533"/>
      </a:dk2>
      <a:lt2>
        <a:srgbClr val="F9F9FA"/>
      </a:lt2>
      <a:accent1>
        <a:srgbClr val="0D1533"/>
      </a:accent1>
      <a:accent2>
        <a:srgbClr val="3A4765"/>
      </a:accent2>
      <a:accent3>
        <a:srgbClr val="2E2E2E"/>
      </a:accent3>
      <a:accent4>
        <a:srgbClr val="A8A9AC"/>
      </a:accent4>
      <a:accent5>
        <a:srgbClr val="BA9E60"/>
      </a:accent5>
      <a:accent6>
        <a:srgbClr val="E4D9C2"/>
      </a:accent6>
      <a:hlink>
        <a:srgbClr val="BA9E60"/>
      </a:hlink>
      <a:folHlink>
        <a:srgbClr val="BA9E6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dirty="0" err="1" smtClean="0"/>
        </a:defPPr>
      </a:lstStyle>
    </a:txDef>
  </a:objectDefaults>
  <a:extraClrSchemeLst/>
  <a:extLst>
    <a:ext uri="{05A4C25C-085E-4340-85A3-A5531E510DB2}">
      <thm15:themeFamily xmlns:thm15="http://schemas.microsoft.com/office/thememl/2012/main" name="AKD - template set + corporate presentatie v AUG 24.potx" id="{CF3F4BF1-61E0-498C-BE3F-426205DCA177}" vid="{DF2A4B58-A365-4D30-8D15-D57F29B5F745}"/>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ap:Properties xmlns:vt="http://schemas.openxmlformats.org/officeDocument/2006/docPropsVTypes" xmlns:ap="http://schemas.openxmlformats.org/officeDocument/2006/extended-properties"/>
</file>

<file path=docProps/core.xml><?xml version="1.0" encoding="utf-8"?>
<coreProperties xmlns:dc="http://purl.org/dc/elements/1.1/" xmlns:dcterms="http://purl.org/dc/terms/" xmlns:xsi="http://www.w3.org/2001/XMLSchema-instance" xmlns="http://schemas.openxmlformats.org/package/2006/metadata/core-properties">
  <dcterms:created xsi:type="dcterms:W3CDTF">1899-12-31T23:00:00.0000000Z</dcterms:created>
  <dcterms:modified xsi:type="dcterms:W3CDTF">1899-12-31T23:00:00.0000000Z</dcterms:modified>
</coreProperties>
</file>